
<file path=[Content_Types].xml><?xml version="1.0" encoding="utf-8"?>
<Types xmlns="http://schemas.openxmlformats.org/package/2006/content-types">
  <Default Extension="jfif" ContentType="image/jpeg"/>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5.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6.xml" ContentType="application/inkml+xml"/>
  <Override PartName="/ppt/ink/ink7.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8.xml" ContentType="application/inkml+xml"/>
  <Override PartName="/ppt/ink/ink9.xml" ContentType="application/inkml+xml"/>
  <Override PartName="/ppt/notesSlides/notesSlide54.xml" ContentType="application/vnd.openxmlformats-officedocument.presentationml.notesSlide+xml"/>
  <Override PartName="/ppt/ink/ink10.xml" ContentType="application/inkml+xml"/>
  <Override PartName="/ppt/ink/ink11.xml" ContentType="application/inkml+xml"/>
  <Override PartName="/ppt/notesSlides/notesSlide55.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16.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56" r:id="rId5"/>
    <p:sldId id="307" r:id="rId6"/>
    <p:sldId id="326" r:id="rId7"/>
    <p:sldId id="386" r:id="rId8"/>
    <p:sldId id="325" r:id="rId9"/>
    <p:sldId id="324" r:id="rId10"/>
    <p:sldId id="323" r:id="rId11"/>
    <p:sldId id="336" r:id="rId12"/>
    <p:sldId id="322" r:id="rId13"/>
    <p:sldId id="387" r:id="rId14"/>
    <p:sldId id="320" r:id="rId15"/>
    <p:sldId id="338" r:id="rId16"/>
    <p:sldId id="321" r:id="rId17"/>
    <p:sldId id="319" r:id="rId18"/>
    <p:sldId id="327" r:id="rId19"/>
    <p:sldId id="315" r:id="rId20"/>
    <p:sldId id="340" r:id="rId21"/>
    <p:sldId id="314" r:id="rId22"/>
    <p:sldId id="318" r:id="rId23"/>
    <p:sldId id="317" r:id="rId24"/>
    <p:sldId id="341" r:id="rId25"/>
    <p:sldId id="313" r:id="rId26"/>
    <p:sldId id="339" r:id="rId27"/>
    <p:sldId id="343" r:id="rId28"/>
    <p:sldId id="342" r:id="rId29"/>
    <p:sldId id="352" r:id="rId30"/>
    <p:sldId id="344" r:id="rId31"/>
    <p:sldId id="388" r:id="rId32"/>
    <p:sldId id="389" r:id="rId33"/>
    <p:sldId id="381" r:id="rId34"/>
    <p:sldId id="346" r:id="rId35"/>
    <p:sldId id="390" r:id="rId36"/>
    <p:sldId id="345" r:id="rId37"/>
    <p:sldId id="351" r:id="rId38"/>
    <p:sldId id="354" r:id="rId39"/>
    <p:sldId id="391" r:id="rId40"/>
    <p:sldId id="355" r:id="rId41"/>
    <p:sldId id="347" r:id="rId42"/>
    <p:sldId id="356" r:id="rId43"/>
    <p:sldId id="392" r:id="rId44"/>
    <p:sldId id="360" r:id="rId45"/>
    <p:sldId id="363" r:id="rId46"/>
    <p:sldId id="364" r:id="rId47"/>
    <p:sldId id="393" r:id="rId48"/>
    <p:sldId id="367" r:id="rId49"/>
    <p:sldId id="394" r:id="rId50"/>
    <p:sldId id="368" r:id="rId51"/>
    <p:sldId id="395" r:id="rId52"/>
    <p:sldId id="384" r:id="rId53"/>
    <p:sldId id="382" r:id="rId54"/>
    <p:sldId id="369" r:id="rId55"/>
    <p:sldId id="370" r:id="rId56"/>
    <p:sldId id="397" r:id="rId57"/>
    <p:sldId id="398" r:id="rId58"/>
    <p:sldId id="385" r:id="rId59"/>
    <p:sldId id="358" r:id="rId60"/>
    <p:sldId id="348" r:id="rId61"/>
    <p:sldId id="349" r:id="rId62"/>
    <p:sldId id="400" r:id="rId63"/>
    <p:sldId id="399" r:id="rId64"/>
    <p:sldId id="372" r:id="rId65"/>
    <p:sldId id="375" r:id="rId66"/>
    <p:sldId id="376" r:id="rId67"/>
    <p:sldId id="377" r:id="rId68"/>
    <p:sldId id="380" r:id="rId69"/>
    <p:sldId id="374"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czwScf7K5nJdd9gDhCflQ==" hashData="l1X4l5K427lXjEYsAPf6HL+SW33rsFZOx1+w4LDUuXhzkrO9qf5t0X5vypvel7NcKqCk2F5UWgDZ1kp9Vcw0L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7920" autoAdjust="0"/>
  </p:normalViewPr>
  <p:slideViewPr>
    <p:cSldViewPr snapToGrid="0">
      <p:cViewPr varScale="1">
        <p:scale>
          <a:sx n="82" d="100"/>
          <a:sy n="82" d="100"/>
        </p:scale>
        <p:origin x="1736" y="17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Campion" userId="41b1d11f-57ad-43b8-8f69-439b15c26c33" providerId="ADAL" clId="{9AB8F5E4-A1A4-4DF4-BDDE-EF69C893D8AC}"/>
    <pc:docChg chg="undo custSel addSld delSld modSld sldOrd modMainMaster modShowInfo">
      <pc:chgData name="Robert Campion" userId="41b1d11f-57ad-43b8-8f69-439b15c26c33" providerId="ADAL" clId="{9AB8F5E4-A1A4-4DF4-BDDE-EF69C893D8AC}" dt="2021-12-08T00:38:13.478" v="6982" actId="2744"/>
      <pc:docMkLst>
        <pc:docMk/>
      </pc:docMkLst>
      <pc:sldChg chg="addSp delSp modSp modTransition modAnim modNotesTx">
        <pc:chgData name="Robert Campion" userId="41b1d11f-57ad-43b8-8f69-439b15c26c33" providerId="ADAL" clId="{9AB8F5E4-A1A4-4DF4-BDDE-EF69C893D8AC}" dt="2021-12-08T00:37:29.637" v="6981"/>
        <pc:sldMkLst>
          <pc:docMk/>
          <pc:sldMk cId="593761646" sldId="256"/>
        </pc:sldMkLst>
        <pc:picChg chg="add del mod">
          <ac:chgData name="Robert Campion" userId="41b1d11f-57ad-43b8-8f69-439b15c26c33" providerId="ADAL" clId="{9AB8F5E4-A1A4-4DF4-BDDE-EF69C893D8AC}" dt="2021-12-07T19:44:21.174" v="6647"/>
          <ac:picMkLst>
            <pc:docMk/>
            <pc:sldMk cId="593761646" sldId="256"/>
            <ac:picMk id="4" creationId="{57CEC960-6F7C-42CB-B262-93835D015670}"/>
          </ac:picMkLst>
        </pc:picChg>
        <pc:picChg chg="add mod">
          <ac:chgData name="Robert Campion" userId="41b1d11f-57ad-43b8-8f69-439b15c26c33" providerId="ADAL" clId="{9AB8F5E4-A1A4-4DF4-BDDE-EF69C893D8AC}" dt="2021-12-07T20:07:02.722" v="6692"/>
          <ac:picMkLst>
            <pc:docMk/>
            <pc:sldMk cId="593761646" sldId="256"/>
            <ac:picMk id="4" creationId="{9E2C08DB-22B1-4579-A7D5-52FB9104F3D8}"/>
          </ac:picMkLst>
        </pc:picChg>
        <pc:picChg chg="add del mod">
          <ac:chgData name="Robert Campion" userId="41b1d11f-57ad-43b8-8f69-439b15c26c33" providerId="ADAL" clId="{9AB8F5E4-A1A4-4DF4-BDDE-EF69C893D8AC}" dt="2021-12-07T19:48:00.565" v="6649"/>
          <ac:picMkLst>
            <pc:docMk/>
            <pc:sldMk cId="593761646" sldId="256"/>
            <ac:picMk id="6" creationId="{31E3FB3E-B8F7-482D-90F1-5BDB1A037E9B}"/>
          </ac:picMkLst>
        </pc:picChg>
        <pc:picChg chg="add del mod">
          <ac:chgData name="Robert Campion" userId="41b1d11f-57ad-43b8-8f69-439b15c26c33" providerId="ADAL" clId="{9AB8F5E4-A1A4-4DF4-BDDE-EF69C893D8AC}" dt="2021-12-07T19:48:34.172" v="6651"/>
          <ac:picMkLst>
            <pc:docMk/>
            <pc:sldMk cId="593761646" sldId="256"/>
            <ac:picMk id="8" creationId="{FF016935-4FE9-4C25-9651-2085887D8EBD}"/>
          </ac:picMkLst>
        </pc:picChg>
        <pc:picChg chg="add del mod">
          <ac:chgData name="Robert Campion" userId="41b1d11f-57ad-43b8-8f69-439b15c26c33" providerId="ADAL" clId="{9AB8F5E4-A1A4-4DF4-BDDE-EF69C893D8AC}" dt="2021-12-07T19:48:58.041" v="6653"/>
          <ac:picMkLst>
            <pc:docMk/>
            <pc:sldMk cId="593761646" sldId="256"/>
            <ac:picMk id="10" creationId="{23423D6D-3054-46BE-8258-4C6C24A86683}"/>
          </ac:picMkLst>
        </pc:picChg>
        <pc:picChg chg="add del mod">
          <ac:chgData name="Robert Campion" userId="41b1d11f-57ad-43b8-8f69-439b15c26c33" providerId="ADAL" clId="{9AB8F5E4-A1A4-4DF4-BDDE-EF69C893D8AC}" dt="2021-12-07T19:50:21.620" v="6656"/>
          <ac:picMkLst>
            <pc:docMk/>
            <pc:sldMk cId="593761646" sldId="256"/>
            <ac:picMk id="12" creationId="{2B91045D-2AAE-4716-A36C-EEDEB8B06B5B}"/>
          </ac:picMkLst>
        </pc:picChg>
        <pc:picChg chg="add del mod">
          <ac:chgData name="Robert Campion" userId="41b1d11f-57ad-43b8-8f69-439b15c26c33" providerId="ADAL" clId="{9AB8F5E4-A1A4-4DF4-BDDE-EF69C893D8AC}" dt="2021-12-07T19:51:18.290" v="6658"/>
          <ac:picMkLst>
            <pc:docMk/>
            <pc:sldMk cId="593761646" sldId="256"/>
            <ac:picMk id="14" creationId="{9464A128-658F-4968-B975-AE1A0EB2CE62}"/>
          </ac:picMkLst>
        </pc:picChg>
        <pc:picChg chg="add del mod">
          <ac:chgData name="Robert Campion" userId="41b1d11f-57ad-43b8-8f69-439b15c26c33" providerId="ADAL" clId="{9AB8F5E4-A1A4-4DF4-BDDE-EF69C893D8AC}" dt="2021-12-07T19:51:50.097" v="6660"/>
          <ac:picMkLst>
            <pc:docMk/>
            <pc:sldMk cId="593761646" sldId="256"/>
            <ac:picMk id="15" creationId="{2D61F612-F23D-4736-A774-862B2390B6B5}"/>
          </ac:picMkLst>
        </pc:picChg>
        <pc:picChg chg="add del mod">
          <ac:chgData name="Robert Campion" userId="41b1d11f-57ad-43b8-8f69-439b15c26c33" providerId="ADAL" clId="{9AB8F5E4-A1A4-4DF4-BDDE-EF69C893D8AC}" dt="2021-12-07T19:52:23.968" v="6662"/>
          <ac:picMkLst>
            <pc:docMk/>
            <pc:sldMk cId="593761646" sldId="256"/>
            <ac:picMk id="16" creationId="{441364AD-61B7-44D2-9601-5F55BE3B7136}"/>
          </ac:picMkLst>
        </pc:picChg>
        <pc:picChg chg="add del mod">
          <ac:chgData name="Robert Campion" userId="41b1d11f-57ad-43b8-8f69-439b15c26c33" providerId="ADAL" clId="{9AB8F5E4-A1A4-4DF4-BDDE-EF69C893D8AC}" dt="2021-12-07T20:04:19.798" v="6689"/>
          <ac:picMkLst>
            <pc:docMk/>
            <pc:sldMk cId="593761646" sldId="256"/>
            <ac:picMk id="17" creationId="{E50E52D6-D830-45B1-8AE2-9336A51964A4}"/>
          </ac:picMkLst>
        </pc:picChg>
      </pc:sldChg>
      <pc:sldChg chg="addSp delSp modSp modTransition modAnim modNotesTx">
        <pc:chgData name="Robert Campion" userId="41b1d11f-57ad-43b8-8f69-439b15c26c33" providerId="ADAL" clId="{9AB8F5E4-A1A4-4DF4-BDDE-EF69C893D8AC}" dt="2021-12-07T20:10:36.750" v="6705"/>
        <pc:sldMkLst>
          <pc:docMk/>
          <pc:sldMk cId="3888415996" sldId="307"/>
        </pc:sldMkLst>
        <pc:picChg chg="add del mod">
          <ac:chgData name="Robert Campion" userId="41b1d11f-57ad-43b8-8f69-439b15c26c33" providerId="ADAL" clId="{9AB8F5E4-A1A4-4DF4-BDDE-EF69C893D8AC}" dt="2021-12-07T20:07:58.467" v="6694"/>
          <ac:picMkLst>
            <pc:docMk/>
            <pc:sldMk cId="3888415996" sldId="307"/>
            <ac:picMk id="5" creationId="{B57286A6-DC64-4CE2-A405-2614F8C2AC9C}"/>
          </ac:picMkLst>
        </pc:picChg>
        <pc:picChg chg="add del mod">
          <ac:chgData name="Robert Campion" userId="41b1d11f-57ad-43b8-8f69-439b15c26c33" providerId="ADAL" clId="{9AB8F5E4-A1A4-4DF4-BDDE-EF69C893D8AC}" dt="2021-12-07T19:50:09.170" v="6655"/>
          <ac:picMkLst>
            <pc:docMk/>
            <pc:sldMk cId="3888415996" sldId="307"/>
            <ac:picMk id="5" creationId="{CCF004C3-5E64-4A12-B2B7-8F700E8E6CF3}"/>
          </ac:picMkLst>
        </pc:picChg>
        <pc:picChg chg="add del mod">
          <ac:chgData name="Robert Campion" userId="41b1d11f-57ad-43b8-8f69-439b15c26c33" providerId="ADAL" clId="{9AB8F5E4-A1A4-4DF4-BDDE-EF69C893D8AC}" dt="2021-12-07T20:08:20.090" v="6696"/>
          <ac:picMkLst>
            <pc:docMk/>
            <pc:sldMk cId="3888415996" sldId="307"/>
            <ac:picMk id="6" creationId="{7E4062CB-F3C1-4B3E-B535-096D3005D721}"/>
          </ac:picMkLst>
        </pc:picChg>
        <pc:picChg chg="add del mod">
          <ac:chgData name="Robert Campion" userId="41b1d11f-57ad-43b8-8f69-439b15c26c33" providerId="ADAL" clId="{9AB8F5E4-A1A4-4DF4-BDDE-EF69C893D8AC}" dt="2021-12-07T19:53:09.433" v="6664"/>
          <ac:picMkLst>
            <pc:docMk/>
            <pc:sldMk cId="3888415996" sldId="307"/>
            <ac:picMk id="6" creationId="{A1772EC5-7881-4641-9B80-14FABCE7AEF7}"/>
          </ac:picMkLst>
        </pc:picChg>
        <pc:picChg chg="add del mod">
          <ac:chgData name="Robert Campion" userId="41b1d11f-57ad-43b8-8f69-439b15c26c33" providerId="ADAL" clId="{9AB8F5E4-A1A4-4DF4-BDDE-EF69C893D8AC}" dt="2021-12-07T20:05:13.258" v="6691"/>
          <ac:picMkLst>
            <pc:docMk/>
            <pc:sldMk cId="3888415996" sldId="307"/>
            <ac:picMk id="7" creationId="{330912C5-F8B4-4B2C-BB5B-B96869C99E4F}"/>
          </ac:picMkLst>
        </pc:picChg>
        <pc:picChg chg="add del mod">
          <ac:chgData name="Robert Campion" userId="41b1d11f-57ad-43b8-8f69-439b15c26c33" providerId="ADAL" clId="{9AB8F5E4-A1A4-4DF4-BDDE-EF69C893D8AC}" dt="2021-12-07T20:08:47.712" v="6698"/>
          <ac:picMkLst>
            <pc:docMk/>
            <pc:sldMk cId="3888415996" sldId="307"/>
            <ac:picMk id="8" creationId="{4587CE11-6C03-4D4D-98F2-FCEDB4D04BB9}"/>
          </ac:picMkLst>
        </pc:picChg>
        <pc:picChg chg="add del mod">
          <ac:chgData name="Robert Campion" userId="41b1d11f-57ad-43b8-8f69-439b15c26c33" providerId="ADAL" clId="{9AB8F5E4-A1A4-4DF4-BDDE-EF69C893D8AC}" dt="2021-12-07T20:09:32.079" v="6700"/>
          <ac:picMkLst>
            <pc:docMk/>
            <pc:sldMk cId="3888415996" sldId="307"/>
            <ac:picMk id="9" creationId="{5B43319D-2DBD-48D3-B818-67F9775EFC66}"/>
          </ac:picMkLst>
        </pc:picChg>
        <pc:picChg chg="add del mod">
          <ac:chgData name="Robert Campion" userId="41b1d11f-57ad-43b8-8f69-439b15c26c33" providerId="ADAL" clId="{9AB8F5E4-A1A4-4DF4-BDDE-EF69C893D8AC}" dt="2021-12-07T20:09:56.324" v="6702"/>
          <ac:picMkLst>
            <pc:docMk/>
            <pc:sldMk cId="3888415996" sldId="307"/>
            <ac:picMk id="10" creationId="{7696785E-C0C3-4DC4-AA10-E9D1B7A26AAC}"/>
          </ac:picMkLst>
        </pc:picChg>
        <pc:picChg chg="add del mod">
          <ac:chgData name="Robert Campion" userId="41b1d11f-57ad-43b8-8f69-439b15c26c33" providerId="ADAL" clId="{9AB8F5E4-A1A4-4DF4-BDDE-EF69C893D8AC}" dt="2021-12-07T20:10:15.597" v="6704"/>
          <ac:picMkLst>
            <pc:docMk/>
            <pc:sldMk cId="3888415996" sldId="307"/>
            <ac:picMk id="11" creationId="{C17E887D-932C-4C3A-8F26-9F1262741052}"/>
          </ac:picMkLst>
        </pc:picChg>
        <pc:picChg chg="add mod">
          <ac:chgData name="Robert Campion" userId="41b1d11f-57ad-43b8-8f69-439b15c26c33" providerId="ADAL" clId="{9AB8F5E4-A1A4-4DF4-BDDE-EF69C893D8AC}" dt="2021-12-07T20:10:36.750" v="6705"/>
          <ac:picMkLst>
            <pc:docMk/>
            <pc:sldMk cId="3888415996" sldId="307"/>
            <ac:picMk id="12" creationId="{4D13EBAA-80DE-44FA-9AF8-C58D55415FF8}"/>
          </ac:picMkLst>
        </pc:picChg>
      </pc:sldChg>
      <pc:sldChg chg="del">
        <pc:chgData name="Robert Campion" userId="41b1d11f-57ad-43b8-8f69-439b15c26c33" providerId="ADAL" clId="{9AB8F5E4-A1A4-4DF4-BDDE-EF69C893D8AC}" dt="2021-12-06T22:36:53.834" v="2452" actId="47"/>
        <pc:sldMkLst>
          <pc:docMk/>
          <pc:sldMk cId="2048175241" sldId="310"/>
        </pc:sldMkLst>
      </pc:sldChg>
      <pc:sldChg chg="del">
        <pc:chgData name="Robert Campion" userId="41b1d11f-57ad-43b8-8f69-439b15c26c33" providerId="ADAL" clId="{9AB8F5E4-A1A4-4DF4-BDDE-EF69C893D8AC}" dt="2021-12-06T22:36:44.928" v="2451" actId="47"/>
        <pc:sldMkLst>
          <pc:docMk/>
          <pc:sldMk cId="557423843" sldId="311"/>
        </pc:sldMkLst>
      </pc:sldChg>
      <pc:sldChg chg="del">
        <pc:chgData name="Robert Campion" userId="41b1d11f-57ad-43b8-8f69-439b15c26c33" providerId="ADAL" clId="{9AB8F5E4-A1A4-4DF4-BDDE-EF69C893D8AC}" dt="2021-12-06T22:37:48.752" v="2458" actId="47"/>
        <pc:sldMkLst>
          <pc:docMk/>
          <pc:sldMk cId="2729090563" sldId="312"/>
        </pc:sldMkLst>
      </pc:sldChg>
      <pc:sldChg chg="addSp delSp modSp modTransition modAnim modNotesTx">
        <pc:chgData name="Robert Campion" userId="41b1d11f-57ad-43b8-8f69-439b15c26c33" providerId="ADAL" clId="{9AB8F5E4-A1A4-4DF4-BDDE-EF69C893D8AC}" dt="2021-12-07T20:44:42.089" v="6826"/>
        <pc:sldMkLst>
          <pc:docMk/>
          <pc:sldMk cId="3505335571" sldId="313"/>
        </pc:sldMkLst>
        <pc:picChg chg="add del mod">
          <ac:chgData name="Robert Campion" userId="41b1d11f-57ad-43b8-8f69-439b15c26c33" providerId="ADAL" clId="{9AB8F5E4-A1A4-4DF4-BDDE-EF69C893D8AC}" dt="2021-12-07T20:43:53.714" v="6821"/>
          <ac:picMkLst>
            <pc:docMk/>
            <pc:sldMk cId="3505335571" sldId="313"/>
            <ac:picMk id="4" creationId="{B8FADB43-8B48-4A1A-A02F-C9400CE5E16E}"/>
          </ac:picMkLst>
        </pc:picChg>
        <pc:picChg chg="add del mod">
          <ac:chgData name="Robert Campion" userId="41b1d11f-57ad-43b8-8f69-439b15c26c33" providerId="ADAL" clId="{9AB8F5E4-A1A4-4DF4-BDDE-EF69C893D8AC}" dt="2021-12-07T20:44:11.489" v="6823"/>
          <ac:picMkLst>
            <pc:docMk/>
            <pc:sldMk cId="3505335571" sldId="313"/>
            <ac:picMk id="6" creationId="{55FA9DF8-61D2-4005-9904-5A8823F97AD0}"/>
          </ac:picMkLst>
        </pc:picChg>
        <pc:picChg chg="add del mod">
          <ac:chgData name="Robert Campion" userId="41b1d11f-57ad-43b8-8f69-439b15c26c33" providerId="ADAL" clId="{9AB8F5E4-A1A4-4DF4-BDDE-EF69C893D8AC}" dt="2021-12-07T20:44:20.632" v="6825"/>
          <ac:picMkLst>
            <pc:docMk/>
            <pc:sldMk cId="3505335571" sldId="313"/>
            <ac:picMk id="7" creationId="{E9941F89-7DD1-42CE-97C5-5CC4941641F2}"/>
          </ac:picMkLst>
        </pc:picChg>
        <pc:picChg chg="add mod">
          <ac:chgData name="Robert Campion" userId="41b1d11f-57ad-43b8-8f69-439b15c26c33" providerId="ADAL" clId="{9AB8F5E4-A1A4-4DF4-BDDE-EF69C893D8AC}" dt="2021-12-07T20:44:42.089" v="6826"/>
          <ac:picMkLst>
            <pc:docMk/>
            <pc:sldMk cId="3505335571" sldId="313"/>
            <ac:picMk id="8" creationId="{032E4868-B7F2-40A2-9903-FCAAFB204654}"/>
          </ac:picMkLst>
        </pc:picChg>
      </pc:sldChg>
      <pc:sldChg chg="addSp delSp modSp mod modTransition modAnim modNotesTx">
        <pc:chgData name="Robert Campion" userId="41b1d11f-57ad-43b8-8f69-439b15c26c33" providerId="ADAL" clId="{9AB8F5E4-A1A4-4DF4-BDDE-EF69C893D8AC}" dt="2021-12-07T20:37:48.206" v="6800"/>
        <pc:sldMkLst>
          <pc:docMk/>
          <pc:sldMk cId="1726616023" sldId="314"/>
        </pc:sldMkLst>
        <pc:spChg chg="add mod">
          <ac:chgData name="Robert Campion" userId="41b1d11f-57ad-43b8-8f69-439b15c26c33" providerId="ADAL" clId="{9AB8F5E4-A1A4-4DF4-BDDE-EF69C893D8AC}" dt="2021-12-06T22:16:14.573" v="1946" actId="164"/>
          <ac:spMkLst>
            <pc:docMk/>
            <pc:sldMk cId="1726616023" sldId="314"/>
            <ac:spMk id="3" creationId="{DA03E3FE-94ED-4694-801A-D4EAF548C98D}"/>
          </ac:spMkLst>
        </pc:spChg>
        <pc:grpChg chg="add mod">
          <ac:chgData name="Robert Campion" userId="41b1d11f-57ad-43b8-8f69-439b15c26c33" providerId="ADAL" clId="{9AB8F5E4-A1A4-4DF4-BDDE-EF69C893D8AC}" dt="2021-12-06T22:16:14.573" v="1946" actId="164"/>
          <ac:grpSpMkLst>
            <pc:docMk/>
            <pc:sldMk cId="1726616023" sldId="314"/>
            <ac:grpSpMk id="5" creationId="{4CBB79D8-E1BD-4C53-8E4E-45BEB4D4D401}"/>
          </ac:grpSpMkLst>
        </pc:grpChg>
        <pc:picChg chg="mod">
          <ac:chgData name="Robert Campion" userId="41b1d11f-57ad-43b8-8f69-439b15c26c33" providerId="ADAL" clId="{9AB8F5E4-A1A4-4DF4-BDDE-EF69C893D8AC}" dt="2021-12-06T22:16:14.573" v="1946" actId="164"/>
          <ac:picMkLst>
            <pc:docMk/>
            <pc:sldMk cId="1726616023" sldId="314"/>
            <ac:picMk id="4" creationId="{1F09EA00-F3D4-4A2D-A296-B17A43D30C4A}"/>
          </ac:picMkLst>
        </pc:picChg>
        <pc:picChg chg="add del mod">
          <ac:chgData name="Robert Campion" userId="41b1d11f-57ad-43b8-8f69-439b15c26c33" providerId="ADAL" clId="{9AB8F5E4-A1A4-4DF4-BDDE-EF69C893D8AC}" dt="2021-12-07T20:37:34.770" v="6799"/>
          <ac:picMkLst>
            <pc:docMk/>
            <pc:sldMk cId="1726616023" sldId="314"/>
            <ac:picMk id="7" creationId="{BD3BC29D-BA12-40CB-AE2A-4503E9B1AA5C}"/>
          </ac:picMkLst>
        </pc:picChg>
        <pc:picChg chg="add mod">
          <ac:chgData name="Robert Campion" userId="41b1d11f-57ad-43b8-8f69-439b15c26c33" providerId="ADAL" clId="{9AB8F5E4-A1A4-4DF4-BDDE-EF69C893D8AC}" dt="2021-12-07T20:37:48.206" v="6800"/>
          <ac:picMkLst>
            <pc:docMk/>
            <pc:sldMk cId="1726616023" sldId="314"/>
            <ac:picMk id="8" creationId="{94B8BED4-98AC-494B-B21D-767905B48917}"/>
          </ac:picMkLst>
        </pc:picChg>
      </pc:sldChg>
      <pc:sldChg chg="addSp modSp modTransition modNotesTx">
        <pc:chgData name="Robert Campion" userId="41b1d11f-57ad-43b8-8f69-439b15c26c33" providerId="ADAL" clId="{9AB8F5E4-A1A4-4DF4-BDDE-EF69C893D8AC}" dt="2021-12-07T20:31:53.091" v="6779"/>
        <pc:sldMkLst>
          <pc:docMk/>
          <pc:sldMk cId="2224182125" sldId="315"/>
        </pc:sldMkLst>
        <pc:picChg chg="add mod">
          <ac:chgData name="Robert Campion" userId="41b1d11f-57ad-43b8-8f69-439b15c26c33" providerId="ADAL" clId="{9AB8F5E4-A1A4-4DF4-BDDE-EF69C893D8AC}" dt="2021-12-07T20:31:53.091" v="6779"/>
          <ac:picMkLst>
            <pc:docMk/>
            <pc:sldMk cId="2224182125" sldId="315"/>
            <ac:picMk id="4" creationId="{0D6C7F2A-7562-4A4D-B80C-1BB773134FB9}"/>
          </ac:picMkLst>
        </pc:picChg>
      </pc:sldChg>
      <pc:sldChg chg="addSp delSp modSp mod modTransition modAnim modNotesTx">
        <pc:chgData name="Robert Campion" userId="41b1d11f-57ad-43b8-8f69-439b15c26c33" providerId="ADAL" clId="{9AB8F5E4-A1A4-4DF4-BDDE-EF69C893D8AC}" dt="2021-12-07T20:40:40.252" v="6807"/>
        <pc:sldMkLst>
          <pc:docMk/>
          <pc:sldMk cId="2272067135" sldId="317"/>
        </pc:sldMkLst>
        <pc:spChg chg="del">
          <ac:chgData name="Robert Campion" userId="41b1d11f-57ad-43b8-8f69-439b15c26c33" providerId="ADAL" clId="{9AB8F5E4-A1A4-4DF4-BDDE-EF69C893D8AC}" dt="2021-12-06T22:24:13.949" v="2004" actId="478"/>
          <ac:spMkLst>
            <pc:docMk/>
            <pc:sldMk cId="2272067135" sldId="317"/>
            <ac:spMk id="15" creationId="{7BFA05B5-064B-46C2-BA82-048C1C193120}"/>
          </ac:spMkLst>
        </pc:spChg>
        <pc:spChg chg="del">
          <ac:chgData name="Robert Campion" userId="41b1d11f-57ad-43b8-8f69-439b15c26c33" providerId="ADAL" clId="{9AB8F5E4-A1A4-4DF4-BDDE-EF69C893D8AC}" dt="2021-12-06T22:24:14.709" v="2005" actId="478"/>
          <ac:spMkLst>
            <pc:docMk/>
            <pc:sldMk cId="2272067135" sldId="317"/>
            <ac:spMk id="16" creationId="{56A69BC0-586A-4536-BD2A-E7A699005904}"/>
          </ac:spMkLst>
        </pc:spChg>
        <pc:spChg chg="del">
          <ac:chgData name="Robert Campion" userId="41b1d11f-57ad-43b8-8f69-439b15c26c33" providerId="ADAL" clId="{9AB8F5E4-A1A4-4DF4-BDDE-EF69C893D8AC}" dt="2021-12-06T22:24:15.578" v="2006" actId="478"/>
          <ac:spMkLst>
            <pc:docMk/>
            <pc:sldMk cId="2272067135" sldId="317"/>
            <ac:spMk id="17" creationId="{144BA646-D5B8-4B67-AE24-EEAA54310519}"/>
          </ac:spMkLst>
        </pc:spChg>
        <pc:picChg chg="add del mod">
          <ac:chgData name="Robert Campion" userId="41b1d11f-57ad-43b8-8f69-439b15c26c33" providerId="ADAL" clId="{9AB8F5E4-A1A4-4DF4-BDDE-EF69C893D8AC}" dt="2021-12-07T20:39:09.689" v="6803"/>
          <ac:picMkLst>
            <pc:docMk/>
            <pc:sldMk cId="2272067135" sldId="317"/>
            <ac:picMk id="5" creationId="{5372D86E-9110-480B-8853-F95C344D7BD8}"/>
          </ac:picMkLst>
        </pc:picChg>
        <pc:picChg chg="add del mod">
          <ac:chgData name="Robert Campion" userId="41b1d11f-57ad-43b8-8f69-439b15c26c33" providerId="ADAL" clId="{9AB8F5E4-A1A4-4DF4-BDDE-EF69C893D8AC}" dt="2021-12-07T20:39:12.569" v="6804"/>
          <ac:picMkLst>
            <pc:docMk/>
            <pc:sldMk cId="2272067135" sldId="317"/>
            <ac:picMk id="6" creationId="{79A9AC92-C877-44B4-ABC1-60FE2BFED012}"/>
          </ac:picMkLst>
        </pc:picChg>
        <pc:picChg chg="add del mod">
          <ac:chgData name="Robert Campion" userId="41b1d11f-57ad-43b8-8f69-439b15c26c33" providerId="ADAL" clId="{9AB8F5E4-A1A4-4DF4-BDDE-EF69C893D8AC}" dt="2021-12-07T20:39:42.346" v="6806"/>
          <ac:picMkLst>
            <pc:docMk/>
            <pc:sldMk cId="2272067135" sldId="317"/>
            <ac:picMk id="7" creationId="{FB17F67D-5A4A-4395-B775-F929792370DB}"/>
          </ac:picMkLst>
        </pc:picChg>
        <pc:picChg chg="add mod">
          <ac:chgData name="Robert Campion" userId="41b1d11f-57ad-43b8-8f69-439b15c26c33" providerId="ADAL" clId="{9AB8F5E4-A1A4-4DF4-BDDE-EF69C893D8AC}" dt="2021-12-07T20:40:40.252" v="6807"/>
          <ac:picMkLst>
            <pc:docMk/>
            <pc:sldMk cId="2272067135" sldId="317"/>
            <ac:picMk id="8" creationId="{D6C54950-9B18-420C-A8AC-3C1FE4D6F25E}"/>
          </ac:picMkLst>
        </pc:picChg>
      </pc:sldChg>
      <pc:sldChg chg="addSp modSp modTransition modAnim">
        <pc:chgData name="Robert Campion" userId="41b1d11f-57ad-43b8-8f69-439b15c26c33" providerId="ADAL" clId="{9AB8F5E4-A1A4-4DF4-BDDE-EF69C893D8AC}" dt="2021-12-07T20:38:14" v="6801"/>
        <pc:sldMkLst>
          <pc:docMk/>
          <pc:sldMk cId="349908340" sldId="318"/>
        </pc:sldMkLst>
        <pc:picChg chg="add mod">
          <ac:chgData name="Robert Campion" userId="41b1d11f-57ad-43b8-8f69-439b15c26c33" providerId="ADAL" clId="{9AB8F5E4-A1A4-4DF4-BDDE-EF69C893D8AC}" dt="2021-12-07T20:38:14" v="6801"/>
          <ac:picMkLst>
            <pc:docMk/>
            <pc:sldMk cId="349908340" sldId="318"/>
            <ac:picMk id="7" creationId="{F7B51DCF-47AA-4B06-915C-D7E55DD464B1}"/>
          </ac:picMkLst>
        </pc:picChg>
      </pc:sldChg>
      <pc:sldChg chg="addSp delSp modSp modTransition modAnim modNotesTx">
        <pc:chgData name="Robert Campion" userId="41b1d11f-57ad-43b8-8f69-439b15c26c33" providerId="ADAL" clId="{9AB8F5E4-A1A4-4DF4-BDDE-EF69C893D8AC}" dt="2021-12-07T20:29:37.258" v="6775"/>
        <pc:sldMkLst>
          <pc:docMk/>
          <pc:sldMk cId="921998626" sldId="319"/>
        </pc:sldMkLst>
        <pc:picChg chg="add del mod">
          <ac:chgData name="Robert Campion" userId="41b1d11f-57ad-43b8-8f69-439b15c26c33" providerId="ADAL" clId="{9AB8F5E4-A1A4-4DF4-BDDE-EF69C893D8AC}" dt="2021-12-07T20:28:31.362" v="6768"/>
          <ac:picMkLst>
            <pc:docMk/>
            <pc:sldMk cId="921998626" sldId="319"/>
            <ac:picMk id="5" creationId="{BFE32620-404E-4176-BDED-A6C307CCABF2}"/>
          </ac:picMkLst>
        </pc:picChg>
        <pc:picChg chg="add del mod">
          <ac:chgData name="Robert Campion" userId="41b1d11f-57ad-43b8-8f69-439b15c26c33" providerId="ADAL" clId="{9AB8F5E4-A1A4-4DF4-BDDE-EF69C893D8AC}" dt="2021-12-07T20:28:51.287" v="6770"/>
          <ac:picMkLst>
            <pc:docMk/>
            <pc:sldMk cId="921998626" sldId="319"/>
            <ac:picMk id="6" creationId="{5FC5B357-0BBB-4265-80B2-21C0A2064732}"/>
          </ac:picMkLst>
        </pc:picChg>
        <pc:picChg chg="add del mod">
          <ac:chgData name="Robert Campion" userId="41b1d11f-57ad-43b8-8f69-439b15c26c33" providerId="ADAL" clId="{9AB8F5E4-A1A4-4DF4-BDDE-EF69C893D8AC}" dt="2021-12-07T20:29:10.020" v="6772"/>
          <ac:picMkLst>
            <pc:docMk/>
            <pc:sldMk cId="921998626" sldId="319"/>
            <ac:picMk id="7" creationId="{F71126FF-325D-4EE1-9264-9C1802C9E9DD}"/>
          </ac:picMkLst>
        </pc:picChg>
        <pc:picChg chg="add del mod">
          <ac:chgData name="Robert Campion" userId="41b1d11f-57ad-43b8-8f69-439b15c26c33" providerId="ADAL" clId="{9AB8F5E4-A1A4-4DF4-BDDE-EF69C893D8AC}" dt="2021-12-07T20:29:23.309" v="6774"/>
          <ac:picMkLst>
            <pc:docMk/>
            <pc:sldMk cId="921998626" sldId="319"/>
            <ac:picMk id="8" creationId="{8D252955-15DD-4D31-86CA-39C1751158BC}"/>
          </ac:picMkLst>
        </pc:picChg>
        <pc:picChg chg="add mod">
          <ac:chgData name="Robert Campion" userId="41b1d11f-57ad-43b8-8f69-439b15c26c33" providerId="ADAL" clId="{9AB8F5E4-A1A4-4DF4-BDDE-EF69C893D8AC}" dt="2021-12-07T20:29:37.258" v="6775"/>
          <ac:picMkLst>
            <pc:docMk/>
            <pc:sldMk cId="921998626" sldId="319"/>
            <ac:picMk id="9" creationId="{91248489-C8D8-4A22-8EC1-932FCAA5B85D}"/>
          </ac:picMkLst>
        </pc:picChg>
      </pc:sldChg>
      <pc:sldChg chg="addSp delSp modSp modTransition modAnim modNotesTx">
        <pc:chgData name="Robert Campion" userId="41b1d11f-57ad-43b8-8f69-439b15c26c33" providerId="ADAL" clId="{9AB8F5E4-A1A4-4DF4-BDDE-EF69C893D8AC}" dt="2021-12-07T20:24:48.781" v="6756"/>
        <pc:sldMkLst>
          <pc:docMk/>
          <pc:sldMk cId="3185118414" sldId="320"/>
        </pc:sldMkLst>
        <pc:picChg chg="add del mod">
          <ac:chgData name="Robert Campion" userId="41b1d11f-57ad-43b8-8f69-439b15c26c33" providerId="ADAL" clId="{9AB8F5E4-A1A4-4DF4-BDDE-EF69C893D8AC}" dt="2021-12-07T20:24:17.741" v="6753"/>
          <ac:picMkLst>
            <pc:docMk/>
            <pc:sldMk cId="3185118414" sldId="320"/>
            <ac:picMk id="5" creationId="{C4522DB6-3CC6-4FD1-9E6A-0B0DA5A3B866}"/>
          </ac:picMkLst>
        </pc:picChg>
        <pc:picChg chg="add del mod">
          <ac:chgData name="Robert Campion" userId="41b1d11f-57ad-43b8-8f69-439b15c26c33" providerId="ADAL" clId="{9AB8F5E4-A1A4-4DF4-BDDE-EF69C893D8AC}" dt="2021-12-07T20:24:28.984" v="6755"/>
          <ac:picMkLst>
            <pc:docMk/>
            <pc:sldMk cId="3185118414" sldId="320"/>
            <ac:picMk id="7" creationId="{FC066C21-65A2-4E3D-9733-F298E1E2953F}"/>
          </ac:picMkLst>
        </pc:picChg>
        <pc:picChg chg="add mod">
          <ac:chgData name="Robert Campion" userId="41b1d11f-57ad-43b8-8f69-439b15c26c33" providerId="ADAL" clId="{9AB8F5E4-A1A4-4DF4-BDDE-EF69C893D8AC}" dt="2021-12-07T20:24:48.781" v="6756"/>
          <ac:picMkLst>
            <pc:docMk/>
            <pc:sldMk cId="3185118414" sldId="320"/>
            <ac:picMk id="8" creationId="{054D3313-3CD0-4AA4-AB5F-724C3854658C}"/>
          </ac:picMkLst>
        </pc:picChg>
      </pc:sldChg>
      <pc:sldChg chg="addSp delSp modSp modTransition modAnim modNotesTx">
        <pc:chgData name="Robert Campion" userId="41b1d11f-57ad-43b8-8f69-439b15c26c33" providerId="ADAL" clId="{9AB8F5E4-A1A4-4DF4-BDDE-EF69C893D8AC}" dt="2021-12-07T20:28:15.323" v="6766"/>
        <pc:sldMkLst>
          <pc:docMk/>
          <pc:sldMk cId="3410290450" sldId="321"/>
        </pc:sldMkLst>
        <pc:picChg chg="add del mod">
          <ac:chgData name="Robert Campion" userId="41b1d11f-57ad-43b8-8f69-439b15c26c33" providerId="ADAL" clId="{9AB8F5E4-A1A4-4DF4-BDDE-EF69C893D8AC}" dt="2021-12-07T20:27:36.480" v="6763"/>
          <ac:picMkLst>
            <pc:docMk/>
            <pc:sldMk cId="3410290450" sldId="321"/>
            <ac:picMk id="10" creationId="{E1344D2B-C6C9-4E14-B15D-1855672D28ED}"/>
          </ac:picMkLst>
        </pc:picChg>
        <pc:picChg chg="add del mod">
          <ac:chgData name="Robert Campion" userId="41b1d11f-57ad-43b8-8f69-439b15c26c33" providerId="ADAL" clId="{9AB8F5E4-A1A4-4DF4-BDDE-EF69C893D8AC}" dt="2021-12-07T20:27:47.631" v="6765"/>
          <ac:picMkLst>
            <pc:docMk/>
            <pc:sldMk cId="3410290450" sldId="321"/>
            <ac:picMk id="11" creationId="{F8C8E60B-F135-477A-851E-C26EED22FAD6}"/>
          </ac:picMkLst>
        </pc:picChg>
        <pc:picChg chg="add mod">
          <ac:chgData name="Robert Campion" userId="41b1d11f-57ad-43b8-8f69-439b15c26c33" providerId="ADAL" clId="{9AB8F5E4-A1A4-4DF4-BDDE-EF69C893D8AC}" dt="2021-12-07T20:28:15.323" v="6766"/>
          <ac:picMkLst>
            <pc:docMk/>
            <pc:sldMk cId="3410290450" sldId="321"/>
            <ac:picMk id="14" creationId="{710E4A44-5598-4108-9984-D8E8D98F2E27}"/>
          </ac:picMkLst>
        </pc:picChg>
      </pc:sldChg>
      <pc:sldChg chg="addSp delSp modSp modTransition modAnim modNotesTx">
        <pc:chgData name="Robert Campion" userId="41b1d11f-57ad-43b8-8f69-439b15c26c33" providerId="ADAL" clId="{9AB8F5E4-A1A4-4DF4-BDDE-EF69C893D8AC}" dt="2021-12-07T20:23:09.522" v="6750"/>
        <pc:sldMkLst>
          <pc:docMk/>
          <pc:sldMk cId="223850777" sldId="322"/>
        </pc:sldMkLst>
        <pc:picChg chg="add del mod">
          <ac:chgData name="Robert Campion" userId="41b1d11f-57ad-43b8-8f69-439b15c26c33" providerId="ADAL" clId="{9AB8F5E4-A1A4-4DF4-BDDE-EF69C893D8AC}" dt="2021-12-07T20:22:12.753" v="6747"/>
          <ac:picMkLst>
            <pc:docMk/>
            <pc:sldMk cId="223850777" sldId="322"/>
            <ac:picMk id="10" creationId="{141F4448-16AB-436F-BB86-F276F0D5AFA5}"/>
          </ac:picMkLst>
        </pc:picChg>
        <pc:picChg chg="add del mod">
          <ac:chgData name="Robert Campion" userId="41b1d11f-57ad-43b8-8f69-439b15c26c33" providerId="ADAL" clId="{9AB8F5E4-A1A4-4DF4-BDDE-EF69C893D8AC}" dt="2021-12-07T20:22:42.056" v="6749"/>
          <ac:picMkLst>
            <pc:docMk/>
            <pc:sldMk cId="223850777" sldId="322"/>
            <ac:picMk id="11" creationId="{03FEECDE-8CAE-450F-ACC6-64C5BDF1B44C}"/>
          </ac:picMkLst>
        </pc:picChg>
        <pc:picChg chg="add mod">
          <ac:chgData name="Robert Campion" userId="41b1d11f-57ad-43b8-8f69-439b15c26c33" providerId="ADAL" clId="{9AB8F5E4-A1A4-4DF4-BDDE-EF69C893D8AC}" dt="2021-12-07T20:23:09.522" v="6750"/>
          <ac:picMkLst>
            <pc:docMk/>
            <pc:sldMk cId="223850777" sldId="322"/>
            <ac:picMk id="12" creationId="{1324D371-B748-4BEF-A2D9-6B0B86C41AFD}"/>
          </ac:picMkLst>
        </pc:picChg>
      </pc:sldChg>
      <pc:sldChg chg="addSp delSp modSp modTransition modAnim modNotesTx">
        <pc:chgData name="Robert Campion" userId="41b1d11f-57ad-43b8-8f69-439b15c26c33" providerId="ADAL" clId="{9AB8F5E4-A1A4-4DF4-BDDE-EF69C893D8AC}" dt="2021-12-07T20:18:09.959" v="6732"/>
        <pc:sldMkLst>
          <pc:docMk/>
          <pc:sldMk cId="1998576083" sldId="323"/>
        </pc:sldMkLst>
        <pc:picChg chg="add del mod">
          <ac:chgData name="Robert Campion" userId="41b1d11f-57ad-43b8-8f69-439b15c26c33" providerId="ADAL" clId="{9AB8F5E4-A1A4-4DF4-BDDE-EF69C893D8AC}" dt="2021-12-07T20:15:55.036" v="6719"/>
          <ac:picMkLst>
            <pc:docMk/>
            <pc:sldMk cId="1998576083" sldId="323"/>
            <ac:picMk id="4" creationId="{7A141AA8-9ADD-4A85-ABC4-DF65A499856D}"/>
          </ac:picMkLst>
        </pc:picChg>
        <pc:picChg chg="add del mod">
          <ac:chgData name="Robert Campion" userId="41b1d11f-57ad-43b8-8f69-439b15c26c33" providerId="ADAL" clId="{9AB8F5E4-A1A4-4DF4-BDDE-EF69C893D8AC}" dt="2021-12-07T20:16:07.065" v="6721"/>
          <ac:picMkLst>
            <pc:docMk/>
            <pc:sldMk cId="1998576083" sldId="323"/>
            <ac:picMk id="6" creationId="{126BAB0B-D75D-4F53-B452-7A6E380D24F4}"/>
          </ac:picMkLst>
        </pc:picChg>
        <pc:picChg chg="add del mod">
          <ac:chgData name="Robert Campion" userId="41b1d11f-57ad-43b8-8f69-439b15c26c33" providerId="ADAL" clId="{9AB8F5E4-A1A4-4DF4-BDDE-EF69C893D8AC}" dt="2021-12-07T20:16:16.955" v="6723"/>
          <ac:picMkLst>
            <pc:docMk/>
            <pc:sldMk cId="1998576083" sldId="323"/>
            <ac:picMk id="8" creationId="{94B47972-7172-49C0-8643-DDB0BEAB94B1}"/>
          </ac:picMkLst>
        </pc:picChg>
        <pc:picChg chg="add del mod">
          <ac:chgData name="Robert Campion" userId="41b1d11f-57ad-43b8-8f69-439b15c26c33" providerId="ADAL" clId="{9AB8F5E4-A1A4-4DF4-BDDE-EF69C893D8AC}" dt="2021-12-07T20:16:31.103" v="6725"/>
          <ac:picMkLst>
            <pc:docMk/>
            <pc:sldMk cId="1998576083" sldId="323"/>
            <ac:picMk id="10" creationId="{A19CCF69-56B6-4A79-9C56-51833AF87628}"/>
          </ac:picMkLst>
        </pc:picChg>
        <pc:picChg chg="add del mod">
          <ac:chgData name="Robert Campion" userId="41b1d11f-57ad-43b8-8f69-439b15c26c33" providerId="ADAL" clId="{9AB8F5E4-A1A4-4DF4-BDDE-EF69C893D8AC}" dt="2021-12-07T20:17:08.965" v="6727"/>
          <ac:picMkLst>
            <pc:docMk/>
            <pc:sldMk cId="1998576083" sldId="323"/>
            <ac:picMk id="11" creationId="{C652A99A-0E9F-4872-99C2-68D6FC7986A8}"/>
          </ac:picMkLst>
        </pc:picChg>
        <pc:picChg chg="add del mod">
          <ac:chgData name="Robert Campion" userId="41b1d11f-57ad-43b8-8f69-439b15c26c33" providerId="ADAL" clId="{9AB8F5E4-A1A4-4DF4-BDDE-EF69C893D8AC}" dt="2021-12-07T20:17:22.256" v="6729"/>
          <ac:picMkLst>
            <pc:docMk/>
            <pc:sldMk cId="1998576083" sldId="323"/>
            <ac:picMk id="12" creationId="{334F14C7-1C5C-4E80-B8D4-18C25B087055}"/>
          </ac:picMkLst>
        </pc:picChg>
        <pc:picChg chg="add del mod">
          <ac:chgData name="Robert Campion" userId="41b1d11f-57ad-43b8-8f69-439b15c26c33" providerId="ADAL" clId="{9AB8F5E4-A1A4-4DF4-BDDE-EF69C893D8AC}" dt="2021-12-07T20:17:36.538" v="6731"/>
          <ac:picMkLst>
            <pc:docMk/>
            <pc:sldMk cId="1998576083" sldId="323"/>
            <ac:picMk id="13" creationId="{CC6B412E-0907-4FE8-A610-7FCB400F27B3}"/>
          </ac:picMkLst>
        </pc:picChg>
        <pc:picChg chg="add mod">
          <ac:chgData name="Robert Campion" userId="41b1d11f-57ad-43b8-8f69-439b15c26c33" providerId="ADAL" clId="{9AB8F5E4-A1A4-4DF4-BDDE-EF69C893D8AC}" dt="2021-12-07T20:18:09.959" v="6732"/>
          <ac:picMkLst>
            <pc:docMk/>
            <pc:sldMk cId="1998576083" sldId="323"/>
            <ac:picMk id="14" creationId="{9FC0D10F-56FA-490A-8A73-1883CADE84EF}"/>
          </ac:picMkLst>
        </pc:picChg>
      </pc:sldChg>
      <pc:sldChg chg="addSp delSp modSp modTransition modAnim modNotesTx">
        <pc:chgData name="Robert Campion" userId="41b1d11f-57ad-43b8-8f69-439b15c26c33" providerId="ADAL" clId="{9AB8F5E4-A1A4-4DF4-BDDE-EF69C893D8AC}" dt="2021-12-07T20:14:41.054" v="6717"/>
        <pc:sldMkLst>
          <pc:docMk/>
          <pc:sldMk cId="2108269060" sldId="324"/>
        </pc:sldMkLst>
        <pc:picChg chg="add del mod">
          <ac:chgData name="Robert Campion" userId="41b1d11f-57ad-43b8-8f69-439b15c26c33" providerId="ADAL" clId="{9AB8F5E4-A1A4-4DF4-BDDE-EF69C893D8AC}" dt="2021-12-07T19:57:54.106" v="6678"/>
          <ac:picMkLst>
            <pc:docMk/>
            <pc:sldMk cId="2108269060" sldId="324"/>
            <ac:picMk id="5" creationId="{A4A11581-2141-4C17-812E-6E4EF1AE1DC7}"/>
          </ac:picMkLst>
        </pc:picChg>
        <pc:picChg chg="add del mod">
          <ac:chgData name="Robert Campion" userId="41b1d11f-57ad-43b8-8f69-439b15c26c33" providerId="ADAL" clId="{9AB8F5E4-A1A4-4DF4-BDDE-EF69C893D8AC}" dt="2021-12-07T20:13:13.530" v="6710"/>
          <ac:picMkLst>
            <pc:docMk/>
            <pc:sldMk cId="2108269060" sldId="324"/>
            <ac:picMk id="5" creationId="{C562CDC2-9B0A-4874-90AE-ABD8A5F3F591}"/>
          </ac:picMkLst>
        </pc:picChg>
        <pc:picChg chg="add del mod">
          <ac:chgData name="Robert Campion" userId="41b1d11f-57ad-43b8-8f69-439b15c26c33" providerId="ADAL" clId="{9AB8F5E4-A1A4-4DF4-BDDE-EF69C893D8AC}" dt="2021-12-07T19:58:08.886" v="6680"/>
          <ac:picMkLst>
            <pc:docMk/>
            <pc:sldMk cId="2108269060" sldId="324"/>
            <ac:picMk id="6" creationId="{86D15BA6-11F2-44AF-9C64-FBF6E932CAF2}"/>
          </ac:picMkLst>
        </pc:picChg>
        <pc:picChg chg="add del mod">
          <ac:chgData name="Robert Campion" userId="41b1d11f-57ad-43b8-8f69-439b15c26c33" providerId="ADAL" clId="{9AB8F5E4-A1A4-4DF4-BDDE-EF69C893D8AC}" dt="2021-12-07T20:13:31.229" v="6712"/>
          <ac:picMkLst>
            <pc:docMk/>
            <pc:sldMk cId="2108269060" sldId="324"/>
            <ac:picMk id="6" creationId="{AF56D2E3-4989-4626-9EC2-2BB79ABEB2A9}"/>
          </ac:picMkLst>
        </pc:picChg>
        <pc:picChg chg="add del mod">
          <ac:chgData name="Robert Campion" userId="41b1d11f-57ad-43b8-8f69-439b15c26c33" providerId="ADAL" clId="{9AB8F5E4-A1A4-4DF4-BDDE-EF69C893D8AC}" dt="2021-12-07T19:58:28.636" v="6682"/>
          <ac:picMkLst>
            <pc:docMk/>
            <pc:sldMk cId="2108269060" sldId="324"/>
            <ac:picMk id="7" creationId="{C7CA0564-5F5C-47A2-A57E-21D108BF200B}"/>
          </ac:picMkLst>
        </pc:picChg>
        <pc:picChg chg="add del mod">
          <ac:chgData name="Robert Campion" userId="41b1d11f-57ad-43b8-8f69-439b15c26c33" providerId="ADAL" clId="{9AB8F5E4-A1A4-4DF4-BDDE-EF69C893D8AC}" dt="2021-12-07T20:13:53.304" v="6714"/>
          <ac:picMkLst>
            <pc:docMk/>
            <pc:sldMk cId="2108269060" sldId="324"/>
            <ac:picMk id="7" creationId="{D9F0FCD2-6AD6-4873-A0BA-69CC0313B76D}"/>
          </ac:picMkLst>
        </pc:picChg>
        <pc:picChg chg="add del mod">
          <ac:chgData name="Robert Campion" userId="41b1d11f-57ad-43b8-8f69-439b15c26c33" providerId="ADAL" clId="{9AB8F5E4-A1A4-4DF4-BDDE-EF69C893D8AC}" dt="2021-12-07T20:14:12.665" v="6716"/>
          <ac:picMkLst>
            <pc:docMk/>
            <pc:sldMk cId="2108269060" sldId="324"/>
            <ac:picMk id="8" creationId="{00120383-068B-4555-954D-DED9398ACDDC}"/>
          </ac:picMkLst>
        </pc:picChg>
        <pc:picChg chg="add del mod">
          <ac:chgData name="Robert Campion" userId="41b1d11f-57ad-43b8-8f69-439b15c26c33" providerId="ADAL" clId="{9AB8F5E4-A1A4-4DF4-BDDE-EF69C893D8AC}" dt="2021-12-07T19:58:58.084" v="6684"/>
          <ac:picMkLst>
            <pc:docMk/>
            <pc:sldMk cId="2108269060" sldId="324"/>
            <ac:picMk id="8" creationId="{F51E6382-39D1-466F-B1C8-0822CDA0DAA6}"/>
          </ac:picMkLst>
        </pc:picChg>
        <pc:picChg chg="add mod">
          <ac:chgData name="Robert Campion" userId="41b1d11f-57ad-43b8-8f69-439b15c26c33" providerId="ADAL" clId="{9AB8F5E4-A1A4-4DF4-BDDE-EF69C893D8AC}" dt="2021-12-07T20:14:41.054" v="6717"/>
          <ac:picMkLst>
            <pc:docMk/>
            <pc:sldMk cId="2108269060" sldId="324"/>
            <ac:picMk id="9" creationId="{DC526711-E634-4BA9-BDEF-DD2542E1C9F8}"/>
          </ac:picMkLst>
        </pc:picChg>
        <pc:picChg chg="add del mod">
          <ac:chgData name="Robert Campion" userId="41b1d11f-57ad-43b8-8f69-439b15c26c33" providerId="ADAL" clId="{9AB8F5E4-A1A4-4DF4-BDDE-EF69C893D8AC}" dt="2021-12-07T19:59:09.441" v="6686"/>
          <ac:picMkLst>
            <pc:docMk/>
            <pc:sldMk cId="2108269060" sldId="324"/>
            <ac:picMk id="9" creationId="{F5B00965-AA6C-4C8D-896E-F8C744E16A9F}"/>
          </ac:picMkLst>
        </pc:picChg>
        <pc:picChg chg="add del mod">
          <ac:chgData name="Robert Campion" userId="41b1d11f-57ad-43b8-8f69-439b15c26c33" providerId="ADAL" clId="{9AB8F5E4-A1A4-4DF4-BDDE-EF69C893D8AC}" dt="2021-12-07T19:59:33.633" v="6688"/>
          <ac:picMkLst>
            <pc:docMk/>
            <pc:sldMk cId="2108269060" sldId="324"/>
            <ac:picMk id="10" creationId="{7D3E7816-30B2-46F7-A094-34D349BF57E1}"/>
          </ac:picMkLst>
        </pc:picChg>
      </pc:sldChg>
      <pc:sldChg chg="addSp delSp modSp modTransition modAnim modNotesTx">
        <pc:chgData name="Robert Campion" userId="41b1d11f-57ad-43b8-8f69-439b15c26c33" providerId="ADAL" clId="{9AB8F5E4-A1A4-4DF4-BDDE-EF69C893D8AC}" dt="2021-12-07T20:12:21.204" v="6708"/>
        <pc:sldMkLst>
          <pc:docMk/>
          <pc:sldMk cId="724268010" sldId="325"/>
        </pc:sldMkLst>
        <pc:picChg chg="add del mod">
          <ac:chgData name="Robert Campion" userId="41b1d11f-57ad-43b8-8f69-439b15c26c33" providerId="ADAL" clId="{9AB8F5E4-A1A4-4DF4-BDDE-EF69C893D8AC}" dt="2021-12-07T20:05:13.258" v="6691"/>
          <ac:picMkLst>
            <pc:docMk/>
            <pc:sldMk cId="724268010" sldId="325"/>
            <ac:picMk id="5" creationId="{13D642B8-C2B9-4269-A9DD-7759FD0F2BB0}"/>
          </ac:picMkLst>
        </pc:picChg>
        <pc:picChg chg="add mod">
          <ac:chgData name="Robert Campion" userId="41b1d11f-57ad-43b8-8f69-439b15c26c33" providerId="ADAL" clId="{9AB8F5E4-A1A4-4DF4-BDDE-EF69C893D8AC}" dt="2021-12-07T20:12:21.204" v="6708"/>
          <ac:picMkLst>
            <pc:docMk/>
            <pc:sldMk cId="724268010" sldId="325"/>
            <ac:picMk id="6" creationId="{3463B65B-F007-4A05-9CBF-FFDE52B51F08}"/>
          </ac:picMkLst>
        </pc:picChg>
      </pc:sldChg>
      <pc:sldChg chg="addSp delSp modSp mod modTransition modAnim modNotesTx">
        <pc:chgData name="Robert Campion" userId="41b1d11f-57ad-43b8-8f69-439b15c26c33" providerId="ADAL" clId="{9AB8F5E4-A1A4-4DF4-BDDE-EF69C893D8AC}" dt="2021-12-07T20:10:55.804" v="6706"/>
        <pc:sldMkLst>
          <pc:docMk/>
          <pc:sldMk cId="3568432121" sldId="326"/>
        </pc:sldMkLst>
        <pc:picChg chg="add del mod">
          <ac:chgData name="Robert Campion" userId="41b1d11f-57ad-43b8-8f69-439b15c26c33" providerId="ADAL" clId="{9AB8F5E4-A1A4-4DF4-BDDE-EF69C893D8AC}" dt="2021-12-07T20:05:13.258" v="6691"/>
          <ac:picMkLst>
            <pc:docMk/>
            <pc:sldMk cId="3568432121" sldId="326"/>
            <ac:picMk id="5" creationId="{2609037E-B8C5-494D-95DF-B37E4F1BD03A}"/>
          </ac:picMkLst>
        </pc:picChg>
        <pc:picChg chg="del">
          <ac:chgData name="Robert Campion" userId="41b1d11f-57ad-43b8-8f69-439b15c26c33" providerId="ADAL" clId="{9AB8F5E4-A1A4-4DF4-BDDE-EF69C893D8AC}" dt="2021-12-06T20:10:54.388" v="18" actId="478"/>
          <ac:picMkLst>
            <pc:docMk/>
            <pc:sldMk cId="3568432121" sldId="326"/>
            <ac:picMk id="5" creationId="{8B19267F-50F5-4B05-85CB-E3EDA9D12A3A}"/>
          </ac:picMkLst>
        </pc:picChg>
        <pc:picChg chg="add mod">
          <ac:chgData name="Robert Campion" userId="41b1d11f-57ad-43b8-8f69-439b15c26c33" providerId="ADAL" clId="{9AB8F5E4-A1A4-4DF4-BDDE-EF69C893D8AC}" dt="2021-12-07T20:10:55.804" v="6706"/>
          <ac:picMkLst>
            <pc:docMk/>
            <pc:sldMk cId="3568432121" sldId="326"/>
            <ac:picMk id="6" creationId="{D05A1CCE-0E14-4532-9267-F894770907A2}"/>
          </ac:picMkLst>
        </pc:picChg>
      </pc:sldChg>
      <pc:sldChg chg="addSp delSp modSp modTransition modAnim modNotesTx">
        <pc:chgData name="Robert Campion" userId="41b1d11f-57ad-43b8-8f69-439b15c26c33" providerId="ADAL" clId="{9AB8F5E4-A1A4-4DF4-BDDE-EF69C893D8AC}" dt="2021-12-07T20:31:07.444" v="6778"/>
        <pc:sldMkLst>
          <pc:docMk/>
          <pc:sldMk cId="2129906874" sldId="327"/>
        </pc:sldMkLst>
        <pc:picChg chg="add del mod">
          <ac:chgData name="Robert Campion" userId="41b1d11f-57ad-43b8-8f69-439b15c26c33" providerId="ADAL" clId="{9AB8F5E4-A1A4-4DF4-BDDE-EF69C893D8AC}" dt="2021-12-07T20:30:26.930" v="6777"/>
          <ac:picMkLst>
            <pc:docMk/>
            <pc:sldMk cId="2129906874" sldId="327"/>
            <ac:picMk id="5" creationId="{2C57D2EA-2877-47BF-9C65-9989B614320B}"/>
          </ac:picMkLst>
        </pc:picChg>
        <pc:picChg chg="add mod">
          <ac:chgData name="Robert Campion" userId="41b1d11f-57ad-43b8-8f69-439b15c26c33" providerId="ADAL" clId="{9AB8F5E4-A1A4-4DF4-BDDE-EF69C893D8AC}" dt="2021-12-07T20:31:07.444" v="6778"/>
          <ac:picMkLst>
            <pc:docMk/>
            <pc:sldMk cId="2129906874" sldId="327"/>
            <ac:picMk id="6" creationId="{589CB91B-CF1C-4E94-A7D7-3A34E38D7073}"/>
          </ac:picMkLst>
        </pc:picChg>
      </pc:sldChg>
      <pc:sldChg chg="addSp delSp modSp mod modTransition modAnim modNotesTx">
        <pc:chgData name="Robert Campion" userId="41b1d11f-57ad-43b8-8f69-439b15c26c33" providerId="ADAL" clId="{9AB8F5E4-A1A4-4DF4-BDDE-EF69C893D8AC}" dt="2021-12-07T20:21:21.947" v="6745"/>
        <pc:sldMkLst>
          <pc:docMk/>
          <pc:sldMk cId="48829934" sldId="336"/>
        </pc:sldMkLst>
        <pc:picChg chg="mod">
          <ac:chgData name="Robert Campion" userId="41b1d11f-57ad-43b8-8f69-439b15c26c33" providerId="ADAL" clId="{9AB8F5E4-A1A4-4DF4-BDDE-EF69C893D8AC}" dt="2021-12-06T20:47:27.766" v="864" actId="1076"/>
          <ac:picMkLst>
            <pc:docMk/>
            <pc:sldMk cId="48829934" sldId="336"/>
            <ac:picMk id="4" creationId="{C972DBD8-EB6D-439B-AD25-7A5AEE4299A2}"/>
          </ac:picMkLst>
        </pc:picChg>
        <pc:picChg chg="add del mod">
          <ac:chgData name="Robert Campion" userId="41b1d11f-57ad-43b8-8f69-439b15c26c33" providerId="ADAL" clId="{9AB8F5E4-A1A4-4DF4-BDDE-EF69C893D8AC}" dt="2021-12-07T20:19:04.380" v="6734"/>
          <ac:picMkLst>
            <pc:docMk/>
            <pc:sldMk cId="48829934" sldId="336"/>
            <ac:picMk id="6" creationId="{387971F7-7590-4342-B56E-A07050763B9B}"/>
          </ac:picMkLst>
        </pc:picChg>
        <pc:picChg chg="add del mod">
          <ac:chgData name="Robert Campion" userId="41b1d11f-57ad-43b8-8f69-439b15c26c33" providerId="ADAL" clId="{9AB8F5E4-A1A4-4DF4-BDDE-EF69C893D8AC}" dt="2021-12-07T20:19:24.733" v="6736"/>
          <ac:picMkLst>
            <pc:docMk/>
            <pc:sldMk cId="48829934" sldId="336"/>
            <ac:picMk id="8" creationId="{FBC157C0-06CA-4A6F-AC11-56E5024130B9}"/>
          </ac:picMkLst>
        </pc:picChg>
        <pc:picChg chg="add del mod">
          <ac:chgData name="Robert Campion" userId="41b1d11f-57ad-43b8-8f69-439b15c26c33" providerId="ADAL" clId="{9AB8F5E4-A1A4-4DF4-BDDE-EF69C893D8AC}" dt="2021-12-07T20:19:42.790" v="6738"/>
          <ac:picMkLst>
            <pc:docMk/>
            <pc:sldMk cId="48829934" sldId="336"/>
            <ac:picMk id="10" creationId="{668E7AAA-D2DC-4CB6-B11A-6B1803B71307}"/>
          </ac:picMkLst>
        </pc:picChg>
        <pc:picChg chg="add del mod">
          <ac:chgData name="Robert Campion" userId="41b1d11f-57ad-43b8-8f69-439b15c26c33" providerId="ADAL" clId="{9AB8F5E4-A1A4-4DF4-BDDE-EF69C893D8AC}" dt="2021-12-07T20:20:22.668" v="6740"/>
          <ac:picMkLst>
            <pc:docMk/>
            <pc:sldMk cId="48829934" sldId="336"/>
            <ac:picMk id="11" creationId="{48D6E880-DBD0-4D38-A715-553C101ECA5F}"/>
          </ac:picMkLst>
        </pc:picChg>
        <pc:picChg chg="add del mod">
          <ac:chgData name="Robert Campion" userId="41b1d11f-57ad-43b8-8f69-439b15c26c33" providerId="ADAL" clId="{9AB8F5E4-A1A4-4DF4-BDDE-EF69C893D8AC}" dt="2021-12-07T20:20:39.143" v="6742"/>
          <ac:picMkLst>
            <pc:docMk/>
            <pc:sldMk cId="48829934" sldId="336"/>
            <ac:picMk id="12" creationId="{F89D1083-F5CA-4831-8B77-E55454300E3A}"/>
          </ac:picMkLst>
        </pc:picChg>
        <pc:picChg chg="add del mod">
          <ac:chgData name="Robert Campion" userId="41b1d11f-57ad-43b8-8f69-439b15c26c33" providerId="ADAL" clId="{9AB8F5E4-A1A4-4DF4-BDDE-EF69C893D8AC}" dt="2021-12-07T20:20:52.639" v="6744"/>
          <ac:picMkLst>
            <pc:docMk/>
            <pc:sldMk cId="48829934" sldId="336"/>
            <ac:picMk id="13" creationId="{65D06004-A1B5-4139-813C-EED2CC62F866}"/>
          </ac:picMkLst>
        </pc:picChg>
        <pc:picChg chg="add mod">
          <ac:chgData name="Robert Campion" userId="41b1d11f-57ad-43b8-8f69-439b15c26c33" providerId="ADAL" clId="{9AB8F5E4-A1A4-4DF4-BDDE-EF69C893D8AC}" dt="2021-12-07T20:21:21.947" v="6745"/>
          <ac:picMkLst>
            <pc:docMk/>
            <pc:sldMk cId="48829934" sldId="336"/>
            <ac:picMk id="14" creationId="{7D750E32-EADB-40A6-8113-1FFDF58C0664}"/>
          </ac:picMkLst>
        </pc:picChg>
        <pc:inkChg chg="del">
          <ac:chgData name="Robert Campion" userId="41b1d11f-57ad-43b8-8f69-439b15c26c33" providerId="ADAL" clId="{9AB8F5E4-A1A4-4DF4-BDDE-EF69C893D8AC}" dt="2021-12-06T20:21:36.525" v="471" actId="478"/>
          <ac:inkMkLst>
            <pc:docMk/>
            <pc:sldMk cId="48829934" sldId="336"/>
            <ac:inkMk id="6" creationId="{4803ABFE-30CA-42EC-B7D7-0B297DD023AD}"/>
          </ac:inkMkLst>
        </pc:inkChg>
        <pc:inkChg chg="del">
          <ac:chgData name="Robert Campion" userId="41b1d11f-57ad-43b8-8f69-439b15c26c33" providerId="ADAL" clId="{9AB8F5E4-A1A4-4DF4-BDDE-EF69C893D8AC}" dt="2021-12-06T20:21:35.548" v="470" actId="478"/>
          <ac:inkMkLst>
            <pc:docMk/>
            <pc:sldMk cId="48829934" sldId="336"/>
            <ac:inkMk id="10" creationId="{43775173-ADCA-4920-9F49-FDD15C8C0AE0}"/>
          </ac:inkMkLst>
        </pc:inkChg>
        <pc:inkChg chg="del">
          <ac:chgData name="Robert Campion" userId="41b1d11f-57ad-43b8-8f69-439b15c26c33" providerId="ADAL" clId="{9AB8F5E4-A1A4-4DF4-BDDE-EF69C893D8AC}" dt="2021-12-06T20:21:37.862" v="472" actId="478"/>
          <ac:inkMkLst>
            <pc:docMk/>
            <pc:sldMk cId="48829934" sldId="336"/>
            <ac:inkMk id="11" creationId="{197E7F60-0392-4F2C-81F8-C6F0F0B04F4D}"/>
          </ac:inkMkLst>
        </pc:inkChg>
      </pc:sldChg>
      <pc:sldChg chg="addSp delSp modSp modTransition modAnim modNotesTx">
        <pc:chgData name="Robert Campion" userId="41b1d11f-57ad-43b8-8f69-439b15c26c33" providerId="ADAL" clId="{9AB8F5E4-A1A4-4DF4-BDDE-EF69C893D8AC}" dt="2021-12-07T20:26:34.444" v="6761"/>
        <pc:sldMkLst>
          <pc:docMk/>
          <pc:sldMk cId="1952685007" sldId="338"/>
        </pc:sldMkLst>
        <pc:picChg chg="add del mod">
          <ac:chgData name="Robert Campion" userId="41b1d11f-57ad-43b8-8f69-439b15c26c33" providerId="ADAL" clId="{9AB8F5E4-A1A4-4DF4-BDDE-EF69C893D8AC}" dt="2021-12-07T20:25:20.828" v="6758"/>
          <ac:picMkLst>
            <pc:docMk/>
            <pc:sldMk cId="1952685007" sldId="338"/>
            <ac:picMk id="5" creationId="{F517F451-58E9-4A7E-ACA2-114E5A946B46}"/>
          </ac:picMkLst>
        </pc:picChg>
        <pc:picChg chg="add del mod">
          <ac:chgData name="Robert Campion" userId="41b1d11f-57ad-43b8-8f69-439b15c26c33" providerId="ADAL" clId="{9AB8F5E4-A1A4-4DF4-BDDE-EF69C893D8AC}" dt="2021-12-07T20:26:07.917" v="6760"/>
          <ac:picMkLst>
            <pc:docMk/>
            <pc:sldMk cId="1952685007" sldId="338"/>
            <ac:picMk id="6" creationId="{B87A56B9-6B4C-4D74-8CF6-87E2A7F59EC1}"/>
          </ac:picMkLst>
        </pc:picChg>
        <pc:picChg chg="add mod">
          <ac:chgData name="Robert Campion" userId="41b1d11f-57ad-43b8-8f69-439b15c26c33" providerId="ADAL" clId="{9AB8F5E4-A1A4-4DF4-BDDE-EF69C893D8AC}" dt="2021-12-07T20:26:34.444" v="6761"/>
          <ac:picMkLst>
            <pc:docMk/>
            <pc:sldMk cId="1952685007" sldId="338"/>
            <ac:picMk id="7" creationId="{ECC1308D-1A4A-4A5A-A64D-6C4BCCC74C33}"/>
          </ac:picMkLst>
        </pc:picChg>
      </pc:sldChg>
      <pc:sldChg chg="addSp delSp modSp modTransition modAnim">
        <pc:chgData name="Robert Campion" userId="41b1d11f-57ad-43b8-8f69-439b15c26c33" providerId="ADAL" clId="{9AB8F5E4-A1A4-4DF4-BDDE-EF69C893D8AC}" dt="2021-12-07T20:45:19.719" v="6829"/>
        <pc:sldMkLst>
          <pc:docMk/>
          <pc:sldMk cId="1498784695" sldId="339"/>
        </pc:sldMkLst>
        <pc:picChg chg="add del mod">
          <ac:chgData name="Robert Campion" userId="41b1d11f-57ad-43b8-8f69-439b15c26c33" providerId="ADAL" clId="{9AB8F5E4-A1A4-4DF4-BDDE-EF69C893D8AC}" dt="2021-12-07T20:45:08.789" v="6828"/>
          <ac:picMkLst>
            <pc:docMk/>
            <pc:sldMk cId="1498784695" sldId="339"/>
            <ac:picMk id="4" creationId="{B9D8D0B6-9323-493D-A8F1-C85906EBDB7A}"/>
          </ac:picMkLst>
        </pc:picChg>
        <pc:picChg chg="add mod">
          <ac:chgData name="Robert Campion" userId="41b1d11f-57ad-43b8-8f69-439b15c26c33" providerId="ADAL" clId="{9AB8F5E4-A1A4-4DF4-BDDE-EF69C893D8AC}" dt="2021-12-07T20:45:19.719" v="6829"/>
          <ac:picMkLst>
            <pc:docMk/>
            <pc:sldMk cId="1498784695" sldId="339"/>
            <ac:picMk id="5" creationId="{B3D94883-9865-4389-A105-E1C82C04D322}"/>
          </ac:picMkLst>
        </pc:picChg>
      </pc:sldChg>
      <pc:sldChg chg="addSp delSp modSp modTransition modAnim modNotesTx">
        <pc:chgData name="Robert Campion" userId="41b1d11f-57ad-43b8-8f69-439b15c26c33" providerId="ADAL" clId="{9AB8F5E4-A1A4-4DF4-BDDE-EF69C893D8AC}" dt="2021-12-07T20:37:15.972" v="6797"/>
        <pc:sldMkLst>
          <pc:docMk/>
          <pc:sldMk cId="1572187599" sldId="340"/>
        </pc:sldMkLst>
        <pc:picChg chg="add del mod">
          <ac:chgData name="Robert Campion" userId="41b1d11f-57ad-43b8-8f69-439b15c26c33" providerId="ADAL" clId="{9AB8F5E4-A1A4-4DF4-BDDE-EF69C893D8AC}" dt="2021-12-07T20:32:20.021" v="6781"/>
          <ac:picMkLst>
            <pc:docMk/>
            <pc:sldMk cId="1572187599" sldId="340"/>
            <ac:picMk id="5" creationId="{DECDFAC6-8BD1-4B30-BF05-1488C7ED4539}"/>
          </ac:picMkLst>
        </pc:picChg>
        <pc:picChg chg="add del mod">
          <ac:chgData name="Robert Campion" userId="41b1d11f-57ad-43b8-8f69-439b15c26c33" providerId="ADAL" clId="{9AB8F5E4-A1A4-4DF4-BDDE-EF69C893D8AC}" dt="2021-12-07T20:32:40.620" v="6783"/>
          <ac:picMkLst>
            <pc:docMk/>
            <pc:sldMk cId="1572187599" sldId="340"/>
            <ac:picMk id="6" creationId="{82AB8916-C7F4-47B5-9134-996F22178610}"/>
          </ac:picMkLst>
        </pc:picChg>
        <pc:picChg chg="add del mod">
          <ac:chgData name="Robert Campion" userId="41b1d11f-57ad-43b8-8f69-439b15c26c33" providerId="ADAL" clId="{9AB8F5E4-A1A4-4DF4-BDDE-EF69C893D8AC}" dt="2021-12-07T20:32:57.935" v="6785"/>
          <ac:picMkLst>
            <pc:docMk/>
            <pc:sldMk cId="1572187599" sldId="340"/>
            <ac:picMk id="7" creationId="{4895C6A2-2146-41E6-8F46-55FA32C2A959}"/>
          </ac:picMkLst>
        </pc:picChg>
        <pc:picChg chg="add del mod">
          <ac:chgData name="Robert Campion" userId="41b1d11f-57ad-43b8-8f69-439b15c26c33" providerId="ADAL" clId="{9AB8F5E4-A1A4-4DF4-BDDE-EF69C893D8AC}" dt="2021-12-07T20:33:11.216" v="6787"/>
          <ac:picMkLst>
            <pc:docMk/>
            <pc:sldMk cId="1572187599" sldId="340"/>
            <ac:picMk id="8" creationId="{D1F82A96-16E3-4001-B588-87E5EBCDB93A}"/>
          </ac:picMkLst>
        </pc:picChg>
        <pc:picChg chg="add del mod">
          <ac:chgData name="Robert Campion" userId="41b1d11f-57ad-43b8-8f69-439b15c26c33" providerId="ADAL" clId="{9AB8F5E4-A1A4-4DF4-BDDE-EF69C893D8AC}" dt="2021-12-07T20:35:00.054" v="6789"/>
          <ac:picMkLst>
            <pc:docMk/>
            <pc:sldMk cId="1572187599" sldId="340"/>
            <ac:picMk id="9" creationId="{626F5CF5-780A-47D1-8F2B-19D3B9B6B670}"/>
          </ac:picMkLst>
        </pc:picChg>
        <pc:picChg chg="add del mod">
          <ac:chgData name="Robert Campion" userId="41b1d11f-57ad-43b8-8f69-439b15c26c33" providerId="ADAL" clId="{9AB8F5E4-A1A4-4DF4-BDDE-EF69C893D8AC}" dt="2021-12-07T20:35:16.022" v="6790"/>
          <ac:picMkLst>
            <pc:docMk/>
            <pc:sldMk cId="1572187599" sldId="340"/>
            <ac:picMk id="10" creationId="{3FB333F3-3391-4688-A202-435AAD4FA231}"/>
          </ac:picMkLst>
        </pc:picChg>
        <pc:picChg chg="add del mod">
          <ac:chgData name="Robert Campion" userId="41b1d11f-57ad-43b8-8f69-439b15c26c33" providerId="ADAL" clId="{9AB8F5E4-A1A4-4DF4-BDDE-EF69C893D8AC}" dt="2021-12-07T20:35:30.822" v="6792"/>
          <ac:picMkLst>
            <pc:docMk/>
            <pc:sldMk cId="1572187599" sldId="340"/>
            <ac:picMk id="11" creationId="{110F1A08-9FB0-4D4D-8D1C-F5196F08D516}"/>
          </ac:picMkLst>
        </pc:picChg>
        <pc:picChg chg="add del mod">
          <ac:chgData name="Robert Campion" userId="41b1d11f-57ad-43b8-8f69-439b15c26c33" providerId="ADAL" clId="{9AB8F5E4-A1A4-4DF4-BDDE-EF69C893D8AC}" dt="2021-12-07T20:35:52.971" v="6794"/>
          <ac:picMkLst>
            <pc:docMk/>
            <pc:sldMk cId="1572187599" sldId="340"/>
            <ac:picMk id="12" creationId="{9B35D68A-3148-4E33-84E4-CDAC85DC6B6C}"/>
          </ac:picMkLst>
        </pc:picChg>
        <pc:picChg chg="add del mod">
          <ac:chgData name="Robert Campion" userId="41b1d11f-57ad-43b8-8f69-439b15c26c33" providerId="ADAL" clId="{9AB8F5E4-A1A4-4DF4-BDDE-EF69C893D8AC}" dt="2021-12-07T20:36:31.828" v="6796"/>
          <ac:picMkLst>
            <pc:docMk/>
            <pc:sldMk cId="1572187599" sldId="340"/>
            <ac:picMk id="13" creationId="{7650B96A-7C11-49B8-8659-CC9D4C029088}"/>
          </ac:picMkLst>
        </pc:picChg>
        <pc:picChg chg="add mod">
          <ac:chgData name="Robert Campion" userId="41b1d11f-57ad-43b8-8f69-439b15c26c33" providerId="ADAL" clId="{9AB8F5E4-A1A4-4DF4-BDDE-EF69C893D8AC}" dt="2021-12-07T20:37:15.972" v="6797"/>
          <ac:picMkLst>
            <pc:docMk/>
            <pc:sldMk cId="1572187599" sldId="340"/>
            <ac:picMk id="14" creationId="{1F39243B-1486-4120-AB97-DB4599C604F2}"/>
          </ac:picMkLst>
        </pc:picChg>
      </pc:sldChg>
      <pc:sldChg chg="addSp delSp modSp modTransition modAnim modNotesTx">
        <pc:chgData name="Robert Campion" userId="41b1d11f-57ad-43b8-8f69-439b15c26c33" providerId="ADAL" clId="{9AB8F5E4-A1A4-4DF4-BDDE-EF69C893D8AC}" dt="2021-12-07T20:43:25.458" v="6819"/>
        <pc:sldMkLst>
          <pc:docMk/>
          <pc:sldMk cId="1275157565" sldId="341"/>
        </pc:sldMkLst>
        <pc:picChg chg="add del mod">
          <ac:chgData name="Robert Campion" userId="41b1d11f-57ad-43b8-8f69-439b15c26c33" providerId="ADAL" clId="{9AB8F5E4-A1A4-4DF4-BDDE-EF69C893D8AC}" dt="2021-12-07T20:40:56.429" v="6809"/>
          <ac:picMkLst>
            <pc:docMk/>
            <pc:sldMk cId="1275157565" sldId="341"/>
            <ac:picMk id="4" creationId="{0118C0C9-9310-4226-94B4-832588905E49}"/>
          </ac:picMkLst>
        </pc:picChg>
        <pc:picChg chg="add del mod">
          <ac:chgData name="Robert Campion" userId="41b1d11f-57ad-43b8-8f69-439b15c26c33" providerId="ADAL" clId="{9AB8F5E4-A1A4-4DF4-BDDE-EF69C893D8AC}" dt="2021-12-07T20:41:23.109" v="6811"/>
          <ac:picMkLst>
            <pc:docMk/>
            <pc:sldMk cId="1275157565" sldId="341"/>
            <ac:picMk id="5" creationId="{ABD4851F-8E83-40F4-951D-48A57C2A460B}"/>
          </ac:picMkLst>
        </pc:picChg>
        <pc:picChg chg="add del mod">
          <ac:chgData name="Robert Campion" userId="41b1d11f-57ad-43b8-8f69-439b15c26c33" providerId="ADAL" clId="{9AB8F5E4-A1A4-4DF4-BDDE-EF69C893D8AC}" dt="2021-12-07T20:42:23.081" v="6813"/>
          <ac:picMkLst>
            <pc:docMk/>
            <pc:sldMk cId="1275157565" sldId="341"/>
            <ac:picMk id="7" creationId="{4A4435D9-4254-4CB8-A7BB-C5EF3E449F8B}"/>
          </ac:picMkLst>
        </pc:picChg>
        <pc:picChg chg="add del mod">
          <ac:chgData name="Robert Campion" userId="41b1d11f-57ad-43b8-8f69-439b15c26c33" providerId="ADAL" clId="{9AB8F5E4-A1A4-4DF4-BDDE-EF69C893D8AC}" dt="2021-12-07T20:42:25.209" v="6814"/>
          <ac:picMkLst>
            <pc:docMk/>
            <pc:sldMk cId="1275157565" sldId="341"/>
            <ac:picMk id="8" creationId="{3925CF0E-F0EE-4E67-A3C2-8B05FD741E22}"/>
          </ac:picMkLst>
        </pc:picChg>
        <pc:picChg chg="add del mod">
          <ac:chgData name="Robert Campion" userId="41b1d11f-57ad-43b8-8f69-439b15c26c33" providerId="ADAL" clId="{9AB8F5E4-A1A4-4DF4-BDDE-EF69C893D8AC}" dt="2021-12-07T20:42:45.444" v="6816"/>
          <ac:picMkLst>
            <pc:docMk/>
            <pc:sldMk cId="1275157565" sldId="341"/>
            <ac:picMk id="9" creationId="{08E81D3F-47D8-43D2-95A4-A2EE6022175E}"/>
          </ac:picMkLst>
        </pc:picChg>
        <pc:picChg chg="add del mod">
          <ac:chgData name="Robert Campion" userId="41b1d11f-57ad-43b8-8f69-439b15c26c33" providerId="ADAL" clId="{9AB8F5E4-A1A4-4DF4-BDDE-EF69C893D8AC}" dt="2021-12-07T20:42:55.835" v="6818"/>
          <ac:picMkLst>
            <pc:docMk/>
            <pc:sldMk cId="1275157565" sldId="341"/>
            <ac:picMk id="10" creationId="{67E849E2-1E26-4427-B3FE-DE22DE7DDA48}"/>
          </ac:picMkLst>
        </pc:picChg>
        <pc:picChg chg="add mod">
          <ac:chgData name="Robert Campion" userId="41b1d11f-57ad-43b8-8f69-439b15c26c33" providerId="ADAL" clId="{9AB8F5E4-A1A4-4DF4-BDDE-EF69C893D8AC}" dt="2021-12-07T20:43:25.458" v="6819"/>
          <ac:picMkLst>
            <pc:docMk/>
            <pc:sldMk cId="1275157565" sldId="341"/>
            <ac:picMk id="11" creationId="{EC56E3D5-D0C1-429C-A093-0822332F6AA4}"/>
          </ac:picMkLst>
        </pc:picChg>
      </pc:sldChg>
      <pc:sldChg chg="addSp modSp modTransition modNotesTx">
        <pc:chgData name="Robert Campion" userId="41b1d11f-57ad-43b8-8f69-439b15c26c33" providerId="ADAL" clId="{9AB8F5E4-A1A4-4DF4-BDDE-EF69C893D8AC}" dt="2021-12-07T20:45:52.059" v="6831"/>
        <pc:sldMkLst>
          <pc:docMk/>
          <pc:sldMk cId="2107945079" sldId="342"/>
        </pc:sldMkLst>
        <pc:picChg chg="add mod">
          <ac:chgData name="Robert Campion" userId="41b1d11f-57ad-43b8-8f69-439b15c26c33" providerId="ADAL" clId="{9AB8F5E4-A1A4-4DF4-BDDE-EF69C893D8AC}" dt="2021-12-07T20:45:52.059" v="6831"/>
          <ac:picMkLst>
            <pc:docMk/>
            <pc:sldMk cId="2107945079" sldId="342"/>
            <ac:picMk id="5" creationId="{71495B74-F8F7-4DE2-BEFA-2C9CC65DA9C6}"/>
          </ac:picMkLst>
        </pc:picChg>
      </pc:sldChg>
      <pc:sldChg chg="addSp modSp modTransition modNotesTx">
        <pc:chgData name="Robert Campion" userId="41b1d11f-57ad-43b8-8f69-439b15c26c33" providerId="ADAL" clId="{9AB8F5E4-A1A4-4DF4-BDDE-EF69C893D8AC}" dt="2021-12-07T20:45:31.186" v="6830"/>
        <pc:sldMkLst>
          <pc:docMk/>
          <pc:sldMk cId="2711594390" sldId="343"/>
        </pc:sldMkLst>
        <pc:picChg chg="add mod">
          <ac:chgData name="Robert Campion" userId="41b1d11f-57ad-43b8-8f69-439b15c26c33" providerId="ADAL" clId="{9AB8F5E4-A1A4-4DF4-BDDE-EF69C893D8AC}" dt="2021-12-07T20:45:31.186" v="6830"/>
          <ac:picMkLst>
            <pc:docMk/>
            <pc:sldMk cId="2711594390" sldId="343"/>
            <ac:picMk id="4" creationId="{421942A7-267B-458C-8DC7-5E2B35B75475}"/>
          </ac:picMkLst>
        </pc:picChg>
      </pc:sldChg>
      <pc:sldChg chg="addSp delSp modSp mod modTransition modAnim modNotesTx">
        <pc:chgData name="Robert Campion" userId="41b1d11f-57ad-43b8-8f69-439b15c26c33" providerId="ADAL" clId="{9AB8F5E4-A1A4-4DF4-BDDE-EF69C893D8AC}" dt="2021-12-07T20:46:44.070" v="6835"/>
        <pc:sldMkLst>
          <pc:docMk/>
          <pc:sldMk cId="2638361676" sldId="344"/>
        </pc:sldMkLst>
        <pc:spChg chg="del">
          <ac:chgData name="Robert Campion" userId="41b1d11f-57ad-43b8-8f69-439b15c26c33" providerId="ADAL" clId="{9AB8F5E4-A1A4-4DF4-BDDE-EF69C893D8AC}" dt="2021-12-06T22:42:19.728" v="2547" actId="478"/>
          <ac:spMkLst>
            <pc:docMk/>
            <pc:sldMk cId="2638361676" sldId="344"/>
            <ac:spMk id="8" creationId="{82AA0F48-B224-4469-9EFB-EE48510C7445}"/>
          </ac:spMkLst>
        </pc:spChg>
        <pc:picChg chg="del">
          <ac:chgData name="Robert Campion" userId="41b1d11f-57ad-43b8-8f69-439b15c26c33" providerId="ADAL" clId="{9AB8F5E4-A1A4-4DF4-BDDE-EF69C893D8AC}" dt="2021-12-06T22:42:23.622" v="2549" actId="478"/>
          <ac:picMkLst>
            <pc:docMk/>
            <pc:sldMk cId="2638361676" sldId="344"/>
            <ac:picMk id="4" creationId="{81C3A4DB-4938-4CE5-8784-B18B9210623E}"/>
          </ac:picMkLst>
        </pc:picChg>
        <pc:picChg chg="add del mod">
          <ac:chgData name="Robert Campion" userId="41b1d11f-57ad-43b8-8f69-439b15c26c33" providerId="ADAL" clId="{9AB8F5E4-A1A4-4DF4-BDDE-EF69C893D8AC}" dt="2021-12-07T20:46:33.588" v="6834"/>
          <ac:picMkLst>
            <pc:docMk/>
            <pc:sldMk cId="2638361676" sldId="344"/>
            <ac:picMk id="5" creationId="{0B6AD4CD-A279-46D7-B06B-5C824BF6C91D}"/>
          </ac:picMkLst>
        </pc:picChg>
        <pc:picChg chg="del">
          <ac:chgData name="Robert Campion" userId="41b1d11f-57ad-43b8-8f69-439b15c26c33" providerId="ADAL" clId="{9AB8F5E4-A1A4-4DF4-BDDE-EF69C893D8AC}" dt="2021-12-06T22:42:22.686" v="2548" actId="478"/>
          <ac:picMkLst>
            <pc:docMk/>
            <pc:sldMk cId="2638361676" sldId="344"/>
            <ac:picMk id="5" creationId="{2FEF884E-7091-4639-8842-1E2B61BE1320}"/>
          </ac:picMkLst>
        </pc:picChg>
        <pc:picChg chg="add mod">
          <ac:chgData name="Robert Campion" userId="41b1d11f-57ad-43b8-8f69-439b15c26c33" providerId="ADAL" clId="{9AB8F5E4-A1A4-4DF4-BDDE-EF69C893D8AC}" dt="2021-12-07T20:46:44.070" v="6835"/>
          <ac:picMkLst>
            <pc:docMk/>
            <pc:sldMk cId="2638361676" sldId="344"/>
            <ac:picMk id="6" creationId="{CD2D1264-39E0-4E1D-86EE-6272EB6FA745}"/>
          </ac:picMkLst>
        </pc:picChg>
        <pc:picChg chg="del">
          <ac:chgData name="Robert Campion" userId="41b1d11f-57ad-43b8-8f69-439b15c26c33" providerId="ADAL" clId="{9AB8F5E4-A1A4-4DF4-BDDE-EF69C893D8AC}" dt="2021-12-06T22:42:11.881" v="2541" actId="478"/>
          <ac:picMkLst>
            <pc:docMk/>
            <pc:sldMk cId="2638361676" sldId="344"/>
            <ac:picMk id="25" creationId="{7C320514-8905-4D30-8709-D68EA651417F}"/>
          </ac:picMkLst>
        </pc:picChg>
        <pc:cxnChg chg="del">
          <ac:chgData name="Robert Campion" userId="41b1d11f-57ad-43b8-8f69-439b15c26c33" providerId="ADAL" clId="{9AB8F5E4-A1A4-4DF4-BDDE-EF69C893D8AC}" dt="2021-12-06T22:42:16.316" v="2544" actId="478"/>
          <ac:cxnSpMkLst>
            <pc:docMk/>
            <pc:sldMk cId="2638361676" sldId="344"/>
            <ac:cxnSpMk id="13" creationId="{9465B629-0C4E-43EF-8723-13F5F47EF8D4}"/>
          </ac:cxnSpMkLst>
        </pc:cxnChg>
        <pc:cxnChg chg="del">
          <ac:chgData name="Robert Campion" userId="41b1d11f-57ad-43b8-8f69-439b15c26c33" providerId="ADAL" clId="{9AB8F5E4-A1A4-4DF4-BDDE-EF69C893D8AC}" dt="2021-12-06T22:42:13.909" v="2542" actId="478"/>
          <ac:cxnSpMkLst>
            <pc:docMk/>
            <pc:sldMk cId="2638361676" sldId="344"/>
            <ac:cxnSpMk id="15" creationId="{52A2014E-80ED-4609-9878-147A9DFE4D6A}"/>
          </ac:cxnSpMkLst>
        </pc:cxnChg>
        <pc:cxnChg chg="del">
          <ac:chgData name="Robert Campion" userId="41b1d11f-57ad-43b8-8f69-439b15c26c33" providerId="ADAL" clId="{9AB8F5E4-A1A4-4DF4-BDDE-EF69C893D8AC}" dt="2021-12-06T22:42:17.352" v="2545" actId="478"/>
          <ac:cxnSpMkLst>
            <pc:docMk/>
            <pc:sldMk cId="2638361676" sldId="344"/>
            <ac:cxnSpMk id="17" creationId="{D96F2829-97F9-4701-BC4A-23B3D2CBE496}"/>
          </ac:cxnSpMkLst>
        </pc:cxnChg>
        <pc:cxnChg chg="del">
          <ac:chgData name="Robert Campion" userId="41b1d11f-57ad-43b8-8f69-439b15c26c33" providerId="ADAL" clId="{9AB8F5E4-A1A4-4DF4-BDDE-EF69C893D8AC}" dt="2021-12-06T22:42:14.863" v="2543" actId="478"/>
          <ac:cxnSpMkLst>
            <pc:docMk/>
            <pc:sldMk cId="2638361676" sldId="344"/>
            <ac:cxnSpMk id="20" creationId="{A8F482EC-8545-4609-94D6-1CBC11E561D1}"/>
          </ac:cxnSpMkLst>
        </pc:cxnChg>
        <pc:cxnChg chg="del">
          <ac:chgData name="Robert Campion" userId="41b1d11f-57ad-43b8-8f69-439b15c26c33" providerId="ADAL" clId="{9AB8F5E4-A1A4-4DF4-BDDE-EF69C893D8AC}" dt="2021-12-06T22:42:18.735" v="2546" actId="478"/>
          <ac:cxnSpMkLst>
            <pc:docMk/>
            <pc:sldMk cId="2638361676" sldId="344"/>
            <ac:cxnSpMk id="23" creationId="{54E573D5-07EB-40DB-BA98-43D09F0BA457}"/>
          </ac:cxnSpMkLst>
        </pc:cxnChg>
      </pc:sldChg>
      <pc:sldChg chg="addSp delSp modSp modTransition modAnim modNotesTx">
        <pc:chgData name="Robert Campion" userId="41b1d11f-57ad-43b8-8f69-439b15c26c33" providerId="ADAL" clId="{9AB8F5E4-A1A4-4DF4-BDDE-EF69C893D8AC}" dt="2021-12-07T20:54:54.167" v="6866"/>
        <pc:sldMkLst>
          <pc:docMk/>
          <pc:sldMk cId="1752808388" sldId="345"/>
        </pc:sldMkLst>
        <pc:picChg chg="add del mod">
          <ac:chgData name="Robert Campion" userId="41b1d11f-57ad-43b8-8f69-439b15c26c33" providerId="ADAL" clId="{9AB8F5E4-A1A4-4DF4-BDDE-EF69C893D8AC}" dt="2021-12-07T20:53:57.054" v="6859"/>
          <ac:picMkLst>
            <pc:docMk/>
            <pc:sldMk cId="1752808388" sldId="345"/>
            <ac:picMk id="5" creationId="{C314BD00-BAE9-4ADB-BCF2-B19C4D30D549}"/>
          </ac:picMkLst>
        </pc:picChg>
        <pc:picChg chg="add del mod">
          <ac:chgData name="Robert Campion" userId="41b1d11f-57ad-43b8-8f69-439b15c26c33" providerId="ADAL" clId="{9AB8F5E4-A1A4-4DF4-BDDE-EF69C893D8AC}" dt="2021-12-07T20:54:11.053" v="6861"/>
          <ac:picMkLst>
            <pc:docMk/>
            <pc:sldMk cId="1752808388" sldId="345"/>
            <ac:picMk id="6" creationId="{D180918D-F29D-42C9-AD58-6ADC13D1E394}"/>
          </ac:picMkLst>
        </pc:picChg>
        <pc:picChg chg="add del mod">
          <ac:chgData name="Robert Campion" userId="41b1d11f-57ad-43b8-8f69-439b15c26c33" providerId="ADAL" clId="{9AB8F5E4-A1A4-4DF4-BDDE-EF69C893D8AC}" dt="2021-12-07T20:54:30.197" v="6863"/>
          <ac:picMkLst>
            <pc:docMk/>
            <pc:sldMk cId="1752808388" sldId="345"/>
            <ac:picMk id="7" creationId="{21A12748-C6E4-4A46-B237-469947F0DF0A}"/>
          </ac:picMkLst>
        </pc:picChg>
        <pc:picChg chg="add del mod">
          <ac:chgData name="Robert Campion" userId="41b1d11f-57ad-43b8-8f69-439b15c26c33" providerId="ADAL" clId="{9AB8F5E4-A1A4-4DF4-BDDE-EF69C893D8AC}" dt="2021-12-07T20:54:40.953" v="6865"/>
          <ac:picMkLst>
            <pc:docMk/>
            <pc:sldMk cId="1752808388" sldId="345"/>
            <ac:picMk id="8" creationId="{27772166-2EC9-4D4D-9026-E5D8DB3771EB}"/>
          </ac:picMkLst>
        </pc:picChg>
        <pc:picChg chg="add mod">
          <ac:chgData name="Robert Campion" userId="41b1d11f-57ad-43b8-8f69-439b15c26c33" providerId="ADAL" clId="{9AB8F5E4-A1A4-4DF4-BDDE-EF69C893D8AC}" dt="2021-12-07T20:54:54.167" v="6866"/>
          <ac:picMkLst>
            <pc:docMk/>
            <pc:sldMk cId="1752808388" sldId="345"/>
            <ac:picMk id="10" creationId="{37C8C6A6-9092-4A8D-A2A8-D679129000AD}"/>
          </ac:picMkLst>
        </pc:picChg>
      </pc:sldChg>
      <pc:sldChg chg="addSp delSp modSp modTransition modAnim modNotesTx">
        <pc:chgData name="Robert Campion" userId="41b1d11f-57ad-43b8-8f69-439b15c26c33" providerId="ADAL" clId="{9AB8F5E4-A1A4-4DF4-BDDE-EF69C893D8AC}" dt="2021-12-07T20:53:18.993" v="6856"/>
        <pc:sldMkLst>
          <pc:docMk/>
          <pc:sldMk cId="3922591919" sldId="346"/>
        </pc:sldMkLst>
        <pc:picChg chg="add del mod">
          <ac:chgData name="Robert Campion" userId="41b1d11f-57ad-43b8-8f69-439b15c26c33" providerId="ADAL" clId="{9AB8F5E4-A1A4-4DF4-BDDE-EF69C893D8AC}" dt="2021-12-07T20:49:13.399" v="6842"/>
          <ac:picMkLst>
            <pc:docMk/>
            <pc:sldMk cId="3922591919" sldId="346"/>
            <ac:picMk id="6" creationId="{76D1D9D4-772A-4CB9-9694-46FC6D828E1C}"/>
          </ac:picMkLst>
        </pc:picChg>
        <pc:picChg chg="add del mod">
          <ac:chgData name="Robert Campion" userId="41b1d11f-57ad-43b8-8f69-439b15c26c33" providerId="ADAL" clId="{9AB8F5E4-A1A4-4DF4-BDDE-EF69C893D8AC}" dt="2021-12-07T20:49:43.595" v="6844"/>
          <ac:picMkLst>
            <pc:docMk/>
            <pc:sldMk cId="3922591919" sldId="346"/>
            <ac:picMk id="7" creationId="{99E2BD43-FB85-4C63-B6AF-9D4B623EA1B4}"/>
          </ac:picMkLst>
        </pc:picChg>
        <pc:picChg chg="add del mod">
          <ac:chgData name="Robert Campion" userId="41b1d11f-57ad-43b8-8f69-439b15c26c33" providerId="ADAL" clId="{9AB8F5E4-A1A4-4DF4-BDDE-EF69C893D8AC}" dt="2021-12-07T20:50:00.482" v="6846"/>
          <ac:picMkLst>
            <pc:docMk/>
            <pc:sldMk cId="3922591919" sldId="346"/>
            <ac:picMk id="8" creationId="{4C4F1C42-BD51-4CFB-9A45-666E2E2FDAC0}"/>
          </ac:picMkLst>
        </pc:picChg>
        <pc:picChg chg="add del mod">
          <ac:chgData name="Robert Campion" userId="41b1d11f-57ad-43b8-8f69-439b15c26c33" providerId="ADAL" clId="{9AB8F5E4-A1A4-4DF4-BDDE-EF69C893D8AC}" dt="2021-12-07T20:50:41.905" v="6848"/>
          <ac:picMkLst>
            <pc:docMk/>
            <pc:sldMk cId="3922591919" sldId="346"/>
            <ac:picMk id="9" creationId="{4A247001-6930-4865-B515-BB1F44608160}"/>
          </ac:picMkLst>
        </pc:picChg>
        <pc:picChg chg="add del mod">
          <ac:chgData name="Robert Campion" userId="41b1d11f-57ad-43b8-8f69-439b15c26c33" providerId="ADAL" clId="{9AB8F5E4-A1A4-4DF4-BDDE-EF69C893D8AC}" dt="2021-12-07T20:51:35.045" v="6850"/>
          <ac:picMkLst>
            <pc:docMk/>
            <pc:sldMk cId="3922591919" sldId="346"/>
            <ac:picMk id="10" creationId="{C835DD64-D575-4774-8A1F-3B275CCA6FDA}"/>
          </ac:picMkLst>
        </pc:picChg>
        <pc:picChg chg="add del mod">
          <ac:chgData name="Robert Campion" userId="41b1d11f-57ad-43b8-8f69-439b15c26c33" providerId="ADAL" clId="{9AB8F5E4-A1A4-4DF4-BDDE-EF69C893D8AC}" dt="2021-12-07T20:51:37.160" v="6851"/>
          <ac:picMkLst>
            <pc:docMk/>
            <pc:sldMk cId="3922591919" sldId="346"/>
            <ac:picMk id="11" creationId="{EC009957-3495-40CE-A07C-0101530373F8}"/>
          </ac:picMkLst>
        </pc:picChg>
        <pc:picChg chg="add del mod">
          <ac:chgData name="Robert Campion" userId="41b1d11f-57ad-43b8-8f69-439b15c26c33" providerId="ADAL" clId="{9AB8F5E4-A1A4-4DF4-BDDE-EF69C893D8AC}" dt="2021-12-07T20:52:20.057" v="6853"/>
          <ac:picMkLst>
            <pc:docMk/>
            <pc:sldMk cId="3922591919" sldId="346"/>
            <ac:picMk id="12" creationId="{F8E6DF79-22DE-49B4-A375-4487023BB906}"/>
          </ac:picMkLst>
        </pc:picChg>
        <pc:picChg chg="add del mod">
          <ac:chgData name="Robert Campion" userId="41b1d11f-57ad-43b8-8f69-439b15c26c33" providerId="ADAL" clId="{9AB8F5E4-A1A4-4DF4-BDDE-EF69C893D8AC}" dt="2021-12-07T20:52:45.326" v="6855"/>
          <ac:picMkLst>
            <pc:docMk/>
            <pc:sldMk cId="3922591919" sldId="346"/>
            <ac:picMk id="13" creationId="{488C8CA0-2538-4238-86DF-1D22105D0D42}"/>
          </ac:picMkLst>
        </pc:picChg>
        <pc:picChg chg="add mod">
          <ac:chgData name="Robert Campion" userId="41b1d11f-57ad-43b8-8f69-439b15c26c33" providerId="ADAL" clId="{9AB8F5E4-A1A4-4DF4-BDDE-EF69C893D8AC}" dt="2021-12-07T20:53:18.993" v="6856"/>
          <ac:picMkLst>
            <pc:docMk/>
            <pc:sldMk cId="3922591919" sldId="346"/>
            <ac:picMk id="14" creationId="{785EE033-E550-45C5-B395-230FAD2EE080}"/>
          </ac:picMkLst>
        </pc:picChg>
      </pc:sldChg>
      <pc:sldChg chg="addSp delSp modSp modTransition modAnim modNotesTx">
        <pc:chgData name="Robert Campion" userId="41b1d11f-57ad-43b8-8f69-439b15c26c33" providerId="ADAL" clId="{9AB8F5E4-A1A4-4DF4-BDDE-EF69C893D8AC}" dt="2021-12-07T21:01:39.409" v="6895"/>
        <pc:sldMkLst>
          <pc:docMk/>
          <pc:sldMk cId="249304893" sldId="347"/>
        </pc:sldMkLst>
        <pc:picChg chg="add del mod">
          <ac:chgData name="Robert Campion" userId="41b1d11f-57ad-43b8-8f69-439b15c26c33" providerId="ADAL" clId="{9AB8F5E4-A1A4-4DF4-BDDE-EF69C893D8AC}" dt="2021-12-07T21:01:12.124" v="6892"/>
          <ac:picMkLst>
            <pc:docMk/>
            <pc:sldMk cId="249304893" sldId="347"/>
            <ac:picMk id="7" creationId="{C7894738-E246-4593-B1CD-3420FB797EAF}"/>
          </ac:picMkLst>
        </pc:picChg>
        <pc:picChg chg="add del mod">
          <ac:chgData name="Robert Campion" userId="41b1d11f-57ad-43b8-8f69-439b15c26c33" providerId="ADAL" clId="{9AB8F5E4-A1A4-4DF4-BDDE-EF69C893D8AC}" dt="2021-12-07T21:01:25.935" v="6894"/>
          <ac:picMkLst>
            <pc:docMk/>
            <pc:sldMk cId="249304893" sldId="347"/>
            <ac:picMk id="8" creationId="{4F53A44F-5FDF-4FC9-9703-752342C96D0D}"/>
          </ac:picMkLst>
        </pc:picChg>
        <pc:picChg chg="add mod">
          <ac:chgData name="Robert Campion" userId="41b1d11f-57ad-43b8-8f69-439b15c26c33" providerId="ADAL" clId="{9AB8F5E4-A1A4-4DF4-BDDE-EF69C893D8AC}" dt="2021-12-07T21:01:39.409" v="6895"/>
          <ac:picMkLst>
            <pc:docMk/>
            <pc:sldMk cId="249304893" sldId="347"/>
            <ac:picMk id="9" creationId="{7A99AA7E-308E-49A7-A97C-FFD825CBD954}"/>
          </ac:picMkLst>
        </pc:picChg>
      </pc:sldChg>
      <pc:sldChg chg="addSp delSp modSp modTransition modAnim modNotesTx">
        <pc:chgData name="Robert Campion" userId="41b1d11f-57ad-43b8-8f69-439b15c26c33" providerId="ADAL" clId="{9AB8F5E4-A1A4-4DF4-BDDE-EF69C893D8AC}" dt="2021-12-07T21:19:55.073" v="6957"/>
        <pc:sldMkLst>
          <pc:docMk/>
          <pc:sldMk cId="2557964795" sldId="348"/>
        </pc:sldMkLst>
        <pc:picChg chg="add del mod">
          <ac:chgData name="Robert Campion" userId="41b1d11f-57ad-43b8-8f69-439b15c26c33" providerId="ADAL" clId="{9AB8F5E4-A1A4-4DF4-BDDE-EF69C893D8AC}" dt="2021-12-07T21:19:23.829" v="6956"/>
          <ac:picMkLst>
            <pc:docMk/>
            <pc:sldMk cId="2557964795" sldId="348"/>
            <ac:picMk id="4" creationId="{8380EC36-1376-45F5-BD3E-9B53882100F7}"/>
          </ac:picMkLst>
        </pc:picChg>
        <pc:picChg chg="add mod">
          <ac:chgData name="Robert Campion" userId="41b1d11f-57ad-43b8-8f69-439b15c26c33" providerId="ADAL" clId="{9AB8F5E4-A1A4-4DF4-BDDE-EF69C893D8AC}" dt="2021-12-07T21:19:55.073" v="6957"/>
          <ac:picMkLst>
            <pc:docMk/>
            <pc:sldMk cId="2557964795" sldId="348"/>
            <ac:picMk id="7" creationId="{E9E384C2-2C7E-405D-8D73-0812DC4ABFE1}"/>
          </ac:picMkLst>
        </pc:picChg>
      </pc:sldChg>
      <pc:sldChg chg="addSp delSp modSp mod modTransition delAnim modNotesTx">
        <pc:chgData name="Robert Campion" userId="41b1d11f-57ad-43b8-8f69-439b15c26c33" providerId="ADAL" clId="{9AB8F5E4-A1A4-4DF4-BDDE-EF69C893D8AC}" dt="2021-12-07T21:20:18.018" v="6958"/>
        <pc:sldMkLst>
          <pc:docMk/>
          <pc:sldMk cId="981196488" sldId="349"/>
        </pc:sldMkLst>
        <pc:picChg chg="mod">
          <ac:chgData name="Robert Campion" userId="41b1d11f-57ad-43b8-8f69-439b15c26c33" providerId="ADAL" clId="{9AB8F5E4-A1A4-4DF4-BDDE-EF69C893D8AC}" dt="2021-12-07T00:14:51.571" v="5865" actId="14861"/>
          <ac:picMkLst>
            <pc:docMk/>
            <pc:sldMk cId="981196488" sldId="349"/>
            <ac:picMk id="4" creationId="{458F9421-E437-433E-ADF0-CBB362282880}"/>
          </ac:picMkLst>
        </pc:picChg>
        <pc:picChg chg="del">
          <ac:chgData name="Robert Campion" userId="41b1d11f-57ad-43b8-8f69-439b15c26c33" providerId="ADAL" clId="{9AB8F5E4-A1A4-4DF4-BDDE-EF69C893D8AC}" dt="2021-12-07T00:14:28.030" v="5854" actId="478"/>
          <ac:picMkLst>
            <pc:docMk/>
            <pc:sldMk cId="981196488" sldId="349"/>
            <ac:picMk id="5" creationId="{83A8871C-D123-4D7C-9E4A-469CCE2C9388}"/>
          </ac:picMkLst>
        </pc:picChg>
        <pc:picChg chg="add mod">
          <ac:chgData name="Robert Campion" userId="41b1d11f-57ad-43b8-8f69-439b15c26c33" providerId="ADAL" clId="{9AB8F5E4-A1A4-4DF4-BDDE-EF69C893D8AC}" dt="2021-12-07T21:20:18.018" v="6958"/>
          <ac:picMkLst>
            <pc:docMk/>
            <pc:sldMk cId="981196488" sldId="349"/>
            <ac:picMk id="5" creationId="{9E4DCF80-D6F3-420C-8C38-D55F555CBAB9}"/>
          </ac:picMkLst>
        </pc:picChg>
        <pc:picChg chg="del">
          <ac:chgData name="Robert Campion" userId="41b1d11f-57ad-43b8-8f69-439b15c26c33" providerId="ADAL" clId="{9AB8F5E4-A1A4-4DF4-BDDE-EF69C893D8AC}" dt="2021-12-07T00:14:27.335" v="5853" actId="478"/>
          <ac:picMkLst>
            <pc:docMk/>
            <pc:sldMk cId="981196488" sldId="349"/>
            <ac:picMk id="6" creationId="{CB201B64-E82F-4544-ACA0-844EDAD01E62}"/>
          </ac:picMkLst>
        </pc:picChg>
        <pc:picChg chg="del">
          <ac:chgData name="Robert Campion" userId="41b1d11f-57ad-43b8-8f69-439b15c26c33" providerId="ADAL" clId="{9AB8F5E4-A1A4-4DF4-BDDE-EF69C893D8AC}" dt="2021-12-07T00:14:30.201" v="5856" actId="478"/>
          <ac:picMkLst>
            <pc:docMk/>
            <pc:sldMk cId="981196488" sldId="349"/>
            <ac:picMk id="8" creationId="{C0170C2E-CDC9-4C73-AC95-DA34381C4997}"/>
          </ac:picMkLst>
        </pc:picChg>
        <pc:picChg chg="del">
          <ac:chgData name="Robert Campion" userId="41b1d11f-57ad-43b8-8f69-439b15c26c33" providerId="ADAL" clId="{9AB8F5E4-A1A4-4DF4-BDDE-EF69C893D8AC}" dt="2021-12-07T00:14:29.339" v="5855" actId="478"/>
          <ac:picMkLst>
            <pc:docMk/>
            <pc:sldMk cId="981196488" sldId="349"/>
            <ac:picMk id="10" creationId="{35A4128A-6FB7-48B2-90F9-1FC3C0862D77}"/>
          </ac:picMkLst>
        </pc:picChg>
      </pc:sldChg>
      <pc:sldChg chg="addSp modSp modTransition modNotesTx">
        <pc:chgData name="Robert Campion" userId="41b1d11f-57ad-43b8-8f69-439b15c26c33" providerId="ADAL" clId="{9AB8F5E4-A1A4-4DF4-BDDE-EF69C893D8AC}" dt="2021-12-07T20:55:20.224" v="6867"/>
        <pc:sldMkLst>
          <pc:docMk/>
          <pc:sldMk cId="3348119736" sldId="351"/>
        </pc:sldMkLst>
        <pc:picChg chg="add mod">
          <ac:chgData name="Robert Campion" userId="41b1d11f-57ad-43b8-8f69-439b15c26c33" providerId="ADAL" clId="{9AB8F5E4-A1A4-4DF4-BDDE-EF69C893D8AC}" dt="2021-12-07T20:55:20.224" v="6867"/>
          <ac:picMkLst>
            <pc:docMk/>
            <pc:sldMk cId="3348119736" sldId="351"/>
            <ac:picMk id="5" creationId="{439C4336-2821-4B00-9585-05E802BE9317}"/>
          </ac:picMkLst>
        </pc:picChg>
      </pc:sldChg>
      <pc:sldChg chg="addSp delSp modSp mod modTransition delAnim modAnim modNotesTx">
        <pc:chgData name="Robert Campion" userId="41b1d11f-57ad-43b8-8f69-439b15c26c33" providerId="ADAL" clId="{9AB8F5E4-A1A4-4DF4-BDDE-EF69C893D8AC}" dt="2021-12-07T20:46:13.083" v="6832"/>
        <pc:sldMkLst>
          <pc:docMk/>
          <pc:sldMk cId="903517215" sldId="352"/>
        </pc:sldMkLst>
        <pc:grpChg chg="del">
          <ac:chgData name="Robert Campion" userId="41b1d11f-57ad-43b8-8f69-439b15c26c33" providerId="ADAL" clId="{9AB8F5E4-A1A4-4DF4-BDDE-EF69C893D8AC}" dt="2021-12-06T22:40:10.818" v="2469" actId="478"/>
          <ac:grpSpMkLst>
            <pc:docMk/>
            <pc:sldMk cId="903517215" sldId="352"/>
            <ac:grpSpMk id="12" creationId="{C2E11409-2E60-4A94-AADB-CBD55795803E}"/>
          </ac:grpSpMkLst>
        </pc:grpChg>
        <pc:picChg chg="add mod">
          <ac:chgData name="Robert Campion" userId="41b1d11f-57ad-43b8-8f69-439b15c26c33" providerId="ADAL" clId="{9AB8F5E4-A1A4-4DF4-BDDE-EF69C893D8AC}" dt="2021-12-07T20:46:13.083" v="6832"/>
          <ac:picMkLst>
            <pc:docMk/>
            <pc:sldMk cId="903517215" sldId="352"/>
            <ac:picMk id="4" creationId="{11214900-EDD6-4730-9F1E-FEF333AFEC38}"/>
          </ac:picMkLst>
        </pc:picChg>
        <pc:inkChg chg="del">
          <ac:chgData name="Robert Campion" userId="41b1d11f-57ad-43b8-8f69-439b15c26c33" providerId="ADAL" clId="{9AB8F5E4-A1A4-4DF4-BDDE-EF69C893D8AC}" dt="2021-12-06T22:40:22.079" v="2480" actId="478"/>
          <ac:inkMkLst>
            <pc:docMk/>
            <pc:sldMk cId="903517215" sldId="352"/>
            <ac:inkMk id="15" creationId="{93C695C0-6767-4568-A8B2-1A07ADA93F69}"/>
          </ac:inkMkLst>
        </pc:inkChg>
      </pc:sldChg>
      <pc:sldChg chg="del">
        <pc:chgData name="Robert Campion" userId="41b1d11f-57ad-43b8-8f69-439b15c26c33" providerId="ADAL" clId="{9AB8F5E4-A1A4-4DF4-BDDE-EF69C893D8AC}" dt="2021-12-06T22:41:38.192" v="2522" actId="47"/>
        <pc:sldMkLst>
          <pc:docMk/>
          <pc:sldMk cId="2846279192" sldId="353"/>
        </pc:sldMkLst>
      </pc:sldChg>
      <pc:sldChg chg="addSp delSp modSp mod modTransition modAnim modNotesTx">
        <pc:chgData name="Robert Campion" userId="41b1d11f-57ad-43b8-8f69-439b15c26c33" providerId="ADAL" clId="{9AB8F5E4-A1A4-4DF4-BDDE-EF69C893D8AC}" dt="2021-12-07T20:55:41.547" v="6870"/>
        <pc:sldMkLst>
          <pc:docMk/>
          <pc:sldMk cId="4198916190" sldId="354"/>
        </pc:sldMkLst>
        <pc:picChg chg="add del mod">
          <ac:chgData name="Robert Campion" userId="41b1d11f-57ad-43b8-8f69-439b15c26c33" providerId="ADAL" clId="{9AB8F5E4-A1A4-4DF4-BDDE-EF69C893D8AC}" dt="2021-12-07T20:55:33.671" v="6869"/>
          <ac:picMkLst>
            <pc:docMk/>
            <pc:sldMk cId="4198916190" sldId="354"/>
            <ac:picMk id="8" creationId="{85570CE8-1DAC-4DD4-AD4D-1EE2450C406E}"/>
          </ac:picMkLst>
        </pc:picChg>
        <pc:picChg chg="del">
          <ac:chgData name="Robert Campion" userId="41b1d11f-57ad-43b8-8f69-439b15c26c33" providerId="ADAL" clId="{9AB8F5E4-A1A4-4DF4-BDDE-EF69C893D8AC}" dt="2021-12-06T22:59:33.298" v="3291" actId="478"/>
          <ac:picMkLst>
            <pc:docMk/>
            <pc:sldMk cId="4198916190" sldId="354"/>
            <ac:picMk id="8" creationId="{F757BCE7-186A-42BA-8256-73CE887B7720}"/>
          </ac:picMkLst>
        </pc:picChg>
        <pc:picChg chg="add mod">
          <ac:chgData name="Robert Campion" userId="41b1d11f-57ad-43b8-8f69-439b15c26c33" providerId="ADAL" clId="{9AB8F5E4-A1A4-4DF4-BDDE-EF69C893D8AC}" dt="2021-12-07T20:55:41.547" v="6870"/>
          <ac:picMkLst>
            <pc:docMk/>
            <pc:sldMk cId="4198916190" sldId="354"/>
            <ac:picMk id="9" creationId="{A1519690-6163-4F61-8F86-779F7F2BBA46}"/>
          </ac:picMkLst>
        </pc:picChg>
      </pc:sldChg>
      <pc:sldChg chg="addSp delSp modSp modTransition modAnim modNotesTx">
        <pc:chgData name="Robert Campion" userId="41b1d11f-57ad-43b8-8f69-439b15c26c33" providerId="ADAL" clId="{9AB8F5E4-A1A4-4DF4-BDDE-EF69C893D8AC}" dt="2021-12-07T21:00:46.970" v="6890"/>
        <pc:sldMkLst>
          <pc:docMk/>
          <pc:sldMk cId="2677276144" sldId="355"/>
        </pc:sldMkLst>
        <pc:picChg chg="add del mod">
          <ac:chgData name="Robert Campion" userId="41b1d11f-57ad-43b8-8f69-439b15c26c33" providerId="ADAL" clId="{9AB8F5E4-A1A4-4DF4-BDDE-EF69C893D8AC}" dt="2021-12-07T20:57:31.933" v="6877"/>
          <ac:picMkLst>
            <pc:docMk/>
            <pc:sldMk cId="2677276144" sldId="355"/>
            <ac:picMk id="14" creationId="{24E72CA2-322A-46E9-8A2F-AFD5D69D1330}"/>
          </ac:picMkLst>
        </pc:picChg>
        <pc:picChg chg="add del mod">
          <ac:chgData name="Robert Campion" userId="41b1d11f-57ad-43b8-8f69-439b15c26c33" providerId="ADAL" clId="{9AB8F5E4-A1A4-4DF4-BDDE-EF69C893D8AC}" dt="2021-12-07T20:58:01.938" v="6879"/>
          <ac:picMkLst>
            <pc:docMk/>
            <pc:sldMk cId="2677276144" sldId="355"/>
            <ac:picMk id="15" creationId="{FD219122-8659-450C-8D8A-A25021C4FBBD}"/>
          </ac:picMkLst>
        </pc:picChg>
        <pc:picChg chg="add del mod">
          <ac:chgData name="Robert Campion" userId="41b1d11f-57ad-43b8-8f69-439b15c26c33" providerId="ADAL" clId="{9AB8F5E4-A1A4-4DF4-BDDE-EF69C893D8AC}" dt="2021-12-07T20:58:29.905" v="6881"/>
          <ac:picMkLst>
            <pc:docMk/>
            <pc:sldMk cId="2677276144" sldId="355"/>
            <ac:picMk id="16" creationId="{BB94FEAE-6D70-468C-A4CA-FF51F9F3B4F5}"/>
          </ac:picMkLst>
        </pc:picChg>
        <pc:picChg chg="add del mod">
          <ac:chgData name="Robert Campion" userId="41b1d11f-57ad-43b8-8f69-439b15c26c33" providerId="ADAL" clId="{9AB8F5E4-A1A4-4DF4-BDDE-EF69C893D8AC}" dt="2021-12-07T20:58:39.874" v="6883"/>
          <ac:picMkLst>
            <pc:docMk/>
            <pc:sldMk cId="2677276144" sldId="355"/>
            <ac:picMk id="17" creationId="{D7AE70A8-869C-409B-9B75-C8021C47E5DF}"/>
          </ac:picMkLst>
        </pc:picChg>
        <pc:picChg chg="add del mod">
          <ac:chgData name="Robert Campion" userId="41b1d11f-57ad-43b8-8f69-439b15c26c33" providerId="ADAL" clId="{9AB8F5E4-A1A4-4DF4-BDDE-EF69C893D8AC}" dt="2021-12-07T20:59:25.460" v="6885"/>
          <ac:picMkLst>
            <pc:docMk/>
            <pc:sldMk cId="2677276144" sldId="355"/>
            <ac:picMk id="18" creationId="{69215FCC-84AA-4DE0-AE27-71BEAFDEBCDC}"/>
          </ac:picMkLst>
        </pc:picChg>
        <pc:picChg chg="add del mod">
          <ac:chgData name="Robert Campion" userId="41b1d11f-57ad-43b8-8f69-439b15c26c33" providerId="ADAL" clId="{9AB8F5E4-A1A4-4DF4-BDDE-EF69C893D8AC}" dt="2021-12-07T20:59:35.208" v="6887"/>
          <ac:picMkLst>
            <pc:docMk/>
            <pc:sldMk cId="2677276144" sldId="355"/>
            <ac:picMk id="19" creationId="{D2A76B6E-8C37-4EA7-9C33-2238360E2F45}"/>
          </ac:picMkLst>
        </pc:picChg>
        <pc:picChg chg="add del mod">
          <ac:chgData name="Robert Campion" userId="41b1d11f-57ad-43b8-8f69-439b15c26c33" providerId="ADAL" clId="{9AB8F5E4-A1A4-4DF4-BDDE-EF69C893D8AC}" dt="2021-12-07T21:00:09.763" v="6889"/>
          <ac:picMkLst>
            <pc:docMk/>
            <pc:sldMk cId="2677276144" sldId="355"/>
            <ac:picMk id="20" creationId="{267CF7E7-695A-4738-932E-96489025F79B}"/>
          </ac:picMkLst>
        </pc:picChg>
        <pc:picChg chg="add mod">
          <ac:chgData name="Robert Campion" userId="41b1d11f-57ad-43b8-8f69-439b15c26c33" providerId="ADAL" clId="{9AB8F5E4-A1A4-4DF4-BDDE-EF69C893D8AC}" dt="2021-12-07T21:00:46.970" v="6890"/>
          <ac:picMkLst>
            <pc:docMk/>
            <pc:sldMk cId="2677276144" sldId="355"/>
            <ac:picMk id="21" creationId="{240ED5A8-66E2-4762-BB5B-3C6B0D97607F}"/>
          </ac:picMkLst>
        </pc:picChg>
      </pc:sldChg>
      <pc:sldChg chg="addSp delSp modSp mod modTransition modAnim modNotesTx">
        <pc:chgData name="Robert Campion" userId="41b1d11f-57ad-43b8-8f69-439b15c26c33" providerId="ADAL" clId="{9AB8F5E4-A1A4-4DF4-BDDE-EF69C893D8AC}" dt="2021-12-07T21:03:56.361" v="6902"/>
        <pc:sldMkLst>
          <pc:docMk/>
          <pc:sldMk cId="1107166753" sldId="356"/>
        </pc:sldMkLst>
        <pc:picChg chg="add del mod">
          <ac:chgData name="Robert Campion" userId="41b1d11f-57ad-43b8-8f69-439b15c26c33" providerId="ADAL" clId="{9AB8F5E4-A1A4-4DF4-BDDE-EF69C893D8AC}" dt="2021-12-07T21:02:12.951" v="6897"/>
          <ac:picMkLst>
            <pc:docMk/>
            <pc:sldMk cId="1107166753" sldId="356"/>
            <ac:picMk id="5" creationId="{B385E816-F6FC-4FEE-8FCB-9F2D7B99E4C6}"/>
          </ac:picMkLst>
        </pc:picChg>
        <pc:picChg chg="del">
          <ac:chgData name="Robert Campion" userId="41b1d11f-57ad-43b8-8f69-439b15c26c33" providerId="ADAL" clId="{9AB8F5E4-A1A4-4DF4-BDDE-EF69C893D8AC}" dt="2021-12-06T23:20:43.760" v="3542" actId="478"/>
          <ac:picMkLst>
            <pc:docMk/>
            <pc:sldMk cId="1107166753" sldId="356"/>
            <ac:picMk id="5" creationId="{B7357352-3336-40A6-A8C5-A0659751D1B7}"/>
          </ac:picMkLst>
        </pc:picChg>
        <pc:picChg chg="add del mod">
          <ac:chgData name="Robert Campion" userId="41b1d11f-57ad-43b8-8f69-439b15c26c33" providerId="ADAL" clId="{9AB8F5E4-A1A4-4DF4-BDDE-EF69C893D8AC}" dt="2021-12-07T21:03:06.634" v="6899"/>
          <ac:picMkLst>
            <pc:docMk/>
            <pc:sldMk cId="1107166753" sldId="356"/>
            <ac:picMk id="6" creationId="{449324F0-429E-4839-80A9-2D87099C8D0B}"/>
          </ac:picMkLst>
        </pc:picChg>
        <pc:picChg chg="del">
          <ac:chgData name="Robert Campion" userId="41b1d11f-57ad-43b8-8f69-439b15c26c33" providerId="ADAL" clId="{9AB8F5E4-A1A4-4DF4-BDDE-EF69C893D8AC}" dt="2021-12-06T23:20:45.534" v="3543" actId="478"/>
          <ac:picMkLst>
            <pc:docMk/>
            <pc:sldMk cId="1107166753" sldId="356"/>
            <ac:picMk id="6" creationId="{9EEA2639-6D20-42F5-88F6-79FC634E3B62}"/>
          </ac:picMkLst>
        </pc:picChg>
        <pc:picChg chg="add del mod">
          <ac:chgData name="Robert Campion" userId="41b1d11f-57ad-43b8-8f69-439b15c26c33" providerId="ADAL" clId="{9AB8F5E4-A1A4-4DF4-BDDE-EF69C893D8AC}" dt="2021-12-07T21:03:28.305" v="6901"/>
          <ac:picMkLst>
            <pc:docMk/>
            <pc:sldMk cId="1107166753" sldId="356"/>
            <ac:picMk id="7" creationId="{27585416-4CF4-4034-AB58-DE8E1A93B316}"/>
          </ac:picMkLst>
        </pc:picChg>
        <pc:picChg chg="add mod">
          <ac:chgData name="Robert Campion" userId="41b1d11f-57ad-43b8-8f69-439b15c26c33" providerId="ADAL" clId="{9AB8F5E4-A1A4-4DF4-BDDE-EF69C893D8AC}" dt="2021-12-07T21:03:56.361" v="6902"/>
          <ac:picMkLst>
            <pc:docMk/>
            <pc:sldMk cId="1107166753" sldId="356"/>
            <ac:picMk id="8" creationId="{C177B22F-650A-4524-8119-7D09009C4BBC}"/>
          </ac:picMkLst>
        </pc:picChg>
      </pc:sldChg>
      <pc:sldChg chg="addSp modSp modTransition">
        <pc:chgData name="Robert Campion" userId="41b1d11f-57ad-43b8-8f69-439b15c26c33" providerId="ADAL" clId="{9AB8F5E4-A1A4-4DF4-BDDE-EF69C893D8AC}" dt="2021-12-07T21:18:42.257" v="6954"/>
        <pc:sldMkLst>
          <pc:docMk/>
          <pc:sldMk cId="2349874875" sldId="358"/>
        </pc:sldMkLst>
        <pc:picChg chg="add mod">
          <ac:chgData name="Robert Campion" userId="41b1d11f-57ad-43b8-8f69-439b15c26c33" providerId="ADAL" clId="{9AB8F5E4-A1A4-4DF4-BDDE-EF69C893D8AC}" dt="2021-12-07T21:18:42.257" v="6954"/>
          <ac:picMkLst>
            <pc:docMk/>
            <pc:sldMk cId="2349874875" sldId="358"/>
            <ac:picMk id="5" creationId="{63D96E51-6F92-44B7-9075-9EDE4B8DCF6C}"/>
          </ac:picMkLst>
        </pc:picChg>
      </pc:sldChg>
      <pc:sldChg chg="del">
        <pc:chgData name="Robert Campion" userId="41b1d11f-57ad-43b8-8f69-439b15c26c33" providerId="ADAL" clId="{9AB8F5E4-A1A4-4DF4-BDDE-EF69C893D8AC}" dt="2021-12-06T23:19:49.528" v="3534" actId="47"/>
        <pc:sldMkLst>
          <pc:docMk/>
          <pc:sldMk cId="962376427" sldId="359"/>
        </pc:sldMkLst>
      </pc:sldChg>
      <pc:sldChg chg="addSp modSp modTransition">
        <pc:chgData name="Robert Campion" userId="41b1d11f-57ad-43b8-8f69-439b15c26c33" providerId="ADAL" clId="{9AB8F5E4-A1A4-4DF4-BDDE-EF69C893D8AC}" dt="2021-12-07T21:10:34.371" v="6917"/>
        <pc:sldMkLst>
          <pc:docMk/>
          <pc:sldMk cId="2308711632" sldId="360"/>
        </pc:sldMkLst>
        <pc:picChg chg="add mod">
          <ac:chgData name="Robert Campion" userId="41b1d11f-57ad-43b8-8f69-439b15c26c33" providerId="ADAL" clId="{9AB8F5E4-A1A4-4DF4-BDDE-EF69C893D8AC}" dt="2021-12-07T21:10:34.371" v="6917"/>
          <ac:picMkLst>
            <pc:docMk/>
            <pc:sldMk cId="2308711632" sldId="360"/>
            <ac:picMk id="4" creationId="{3B079EF8-A617-4A7C-B60A-D46EF0A212E4}"/>
          </ac:picMkLst>
        </pc:picChg>
      </pc:sldChg>
      <pc:sldChg chg="addSp modSp modTransition modNotesTx">
        <pc:chgData name="Robert Campion" userId="41b1d11f-57ad-43b8-8f69-439b15c26c33" providerId="ADAL" clId="{9AB8F5E4-A1A4-4DF4-BDDE-EF69C893D8AC}" dt="2021-12-07T21:10:52.826" v="6918"/>
        <pc:sldMkLst>
          <pc:docMk/>
          <pc:sldMk cId="2109030374" sldId="363"/>
        </pc:sldMkLst>
        <pc:picChg chg="add mod">
          <ac:chgData name="Robert Campion" userId="41b1d11f-57ad-43b8-8f69-439b15c26c33" providerId="ADAL" clId="{9AB8F5E4-A1A4-4DF4-BDDE-EF69C893D8AC}" dt="2021-12-07T21:10:52.826" v="6918"/>
          <ac:picMkLst>
            <pc:docMk/>
            <pc:sldMk cId="2109030374" sldId="363"/>
            <ac:picMk id="13" creationId="{2B9C0BE0-166F-42D4-B270-A2EADC685A63}"/>
          </ac:picMkLst>
        </pc:picChg>
      </pc:sldChg>
      <pc:sldChg chg="addSp modSp modTransition modNotesTx">
        <pc:chgData name="Robert Campion" userId="41b1d11f-57ad-43b8-8f69-439b15c26c33" providerId="ADAL" clId="{9AB8F5E4-A1A4-4DF4-BDDE-EF69C893D8AC}" dt="2021-12-07T21:11:09.376" v="6919"/>
        <pc:sldMkLst>
          <pc:docMk/>
          <pc:sldMk cId="1074235112" sldId="364"/>
        </pc:sldMkLst>
        <pc:picChg chg="add mod">
          <ac:chgData name="Robert Campion" userId="41b1d11f-57ad-43b8-8f69-439b15c26c33" providerId="ADAL" clId="{9AB8F5E4-A1A4-4DF4-BDDE-EF69C893D8AC}" dt="2021-12-07T21:11:09.376" v="6919"/>
          <ac:picMkLst>
            <pc:docMk/>
            <pc:sldMk cId="1074235112" sldId="364"/>
            <ac:picMk id="13" creationId="{2DA9ACDC-D91C-4152-A797-BA8255E700EF}"/>
          </ac:picMkLst>
        </pc:picChg>
      </pc:sldChg>
      <pc:sldChg chg="delSp del mod">
        <pc:chgData name="Robert Campion" userId="41b1d11f-57ad-43b8-8f69-439b15c26c33" providerId="ADAL" clId="{9AB8F5E4-A1A4-4DF4-BDDE-EF69C893D8AC}" dt="2021-12-06T23:38:51.888" v="4622" actId="47"/>
        <pc:sldMkLst>
          <pc:docMk/>
          <pc:sldMk cId="2687456446" sldId="366"/>
        </pc:sldMkLst>
        <pc:spChg chg="del">
          <ac:chgData name="Robert Campion" userId="41b1d11f-57ad-43b8-8f69-439b15c26c33" providerId="ADAL" clId="{9AB8F5E4-A1A4-4DF4-BDDE-EF69C893D8AC}" dt="2021-12-06T23:38:39.291" v="4620" actId="478"/>
          <ac:spMkLst>
            <pc:docMk/>
            <pc:sldMk cId="2687456446" sldId="366"/>
            <ac:spMk id="30" creationId="{E5CDD98B-C55E-48D7-BFAB-6E47A481B973}"/>
          </ac:spMkLst>
        </pc:spChg>
        <pc:spChg chg="del">
          <ac:chgData name="Robert Campion" userId="41b1d11f-57ad-43b8-8f69-439b15c26c33" providerId="ADAL" clId="{9AB8F5E4-A1A4-4DF4-BDDE-EF69C893D8AC}" dt="2021-12-06T23:38:40.482" v="4621" actId="478"/>
          <ac:spMkLst>
            <pc:docMk/>
            <pc:sldMk cId="2687456446" sldId="366"/>
            <ac:spMk id="31" creationId="{49D56CCB-1950-4FC2-B857-29873AB4DA07}"/>
          </ac:spMkLst>
        </pc:spChg>
      </pc:sldChg>
      <pc:sldChg chg="addSp delSp modSp mod modTransition modAnim modNotesTx">
        <pc:chgData name="Robert Campion" userId="41b1d11f-57ad-43b8-8f69-439b15c26c33" providerId="ADAL" clId="{9AB8F5E4-A1A4-4DF4-BDDE-EF69C893D8AC}" dt="2021-12-07T21:12:09.812" v="6923"/>
        <pc:sldMkLst>
          <pc:docMk/>
          <pc:sldMk cId="945184015" sldId="367"/>
        </pc:sldMkLst>
        <pc:spChg chg="del">
          <ac:chgData name="Robert Campion" userId="41b1d11f-57ad-43b8-8f69-439b15c26c33" providerId="ADAL" clId="{9AB8F5E4-A1A4-4DF4-BDDE-EF69C893D8AC}" dt="2021-12-06T23:40:38.839" v="4695" actId="478"/>
          <ac:spMkLst>
            <pc:docMk/>
            <pc:sldMk cId="945184015" sldId="367"/>
            <ac:spMk id="13" creationId="{6D7E4763-16CA-4CA0-8BE8-A51EBA6E9972}"/>
          </ac:spMkLst>
        </pc:spChg>
        <pc:spChg chg="del">
          <ac:chgData name="Robert Campion" userId="41b1d11f-57ad-43b8-8f69-439b15c26c33" providerId="ADAL" clId="{9AB8F5E4-A1A4-4DF4-BDDE-EF69C893D8AC}" dt="2021-12-06T23:40:40.462" v="4696" actId="478"/>
          <ac:spMkLst>
            <pc:docMk/>
            <pc:sldMk cId="945184015" sldId="367"/>
            <ac:spMk id="34" creationId="{478AB262-1C4F-4315-A83C-34E30F4EB523}"/>
          </ac:spMkLst>
        </pc:spChg>
        <pc:picChg chg="add del mod">
          <ac:chgData name="Robert Campion" userId="41b1d11f-57ad-43b8-8f69-439b15c26c33" providerId="ADAL" clId="{9AB8F5E4-A1A4-4DF4-BDDE-EF69C893D8AC}" dt="2021-12-07T21:11:52.906" v="6922"/>
          <ac:picMkLst>
            <pc:docMk/>
            <pc:sldMk cId="945184015" sldId="367"/>
            <ac:picMk id="10" creationId="{42DF06DB-B3DF-4473-BD09-3142333DD6FA}"/>
          </ac:picMkLst>
        </pc:picChg>
        <pc:picChg chg="add mod">
          <ac:chgData name="Robert Campion" userId="41b1d11f-57ad-43b8-8f69-439b15c26c33" providerId="ADAL" clId="{9AB8F5E4-A1A4-4DF4-BDDE-EF69C893D8AC}" dt="2021-12-07T21:12:09.812" v="6923"/>
          <ac:picMkLst>
            <pc:docMk/>
            <pc:sldMk cId="945184015" sldId="367"/>
            <ac:picMk id="12" creationId="{356FE8FD-C4DB-481B-B888-1C1E1A182257}"/>
          </ac:picMkLst>
        </pc:picChg>
      </pc:sldChg>
      <pc:sldChg chg="addSp modSp modTransition">
        <pc:chgData name="Robert Campion" userId="41b1d11f-57ad-43b8-8f69-439b15c26c33" providerId="ADAL" clId="{9AB8F5E4-A1A4-4DF4-BDDE-EF69C893D8AC}" dt="2021-12-07T21:12:50.333" v="6927"/>
        <pc:sldMkLst>
          <pc:docMk/>
          <pc:sldMk cId="2298844322" sldId="368"/>
        </pc:sldMkLst>
        <pc:picChg chg="add mod">
          <ac:chgData name="Robert Campion" userId="41b1d11f-57ad-43b8-8f69-439b15c26c33" providerId="ADAL" clId="{9AB8F5E4-A1A4-4DF4-BDDE-EF69C893D8AC}" dt="2021-12-07T21:12:50.333" v="6927"/>
          <ac:picMkLst>
            <pc:docMk/>
            <pc:sldMk cId="2298844322" sldId="368"/>
            <ac:picMk id="4" creationId="{8F0715F4-9B2D-4620-AF9F-F4D4B541657C}"/>
          </ac:picMkLst>
        </pc:picChg>
      </pc:sldChg>
      <pc:sldChg chg="addSp delSp modSp modTransition modAnim modNotesTx">
        <pc:chgData name="Robert Campion" userId="41b1d11f-57ad-43b8-8f69-439b15c26c33" providerId="ADAL" clId="{9AB8F5E4-A1A4-4DF4-BDDE-EF69C893D8AC}" dt="2021-12-07T21:15:40.517" v="6939"/>
        <pc:sldMkLst>
          <pc:docMk/>
          <pc:sldMk cId="3344760131" sldId="369"/>
        </pc:sldMkLst>
        <pc:picChg chg="add del mod">
          <ac:chgData name="Robert Campion" userId="41b1d11f-57ad-43b8-8f69-439b15c26c33" providerId="ADAL" clId="{9AB8F5E4-A1A4-4DF4-BDDE-EF69C893D8AC}" dt="2021-12-07T21:15:02.647" v="6936"/>
          <ac:picMkLst>
            <pc:docMk/>
            <pc:sldMk cId="3344760131" sldId="369"/>
            <ac:picMk id="5" creationId="{704BDC74-0E9F-4063-90AB-9E107925D6A9}"/>
          </ac:picMkLst>
        </pc:picChg>
        <pc:picChg chg="add del mod">
          <ac:chgData name="Robert Campion" userId="41b1d11f-57ad-43b8-8f69-439b15c26c33" providerId="ADAL" clId="{9AB8F5E4-A1A4-4DF4-BDDE-EF69C893D8AC}" dt="2021-12-07T21:15:23.499" v="6938"/>
          <ac:picMkLst>
            <pc:docMk/>
            <pc:sldMk cId="3344760131" sldId="369"/>
            <ac:picMk id="6" creationId="{1D884E80-A3DE-4FF4-BED3-F9658182DFBC}"/>
          </ac:picMkLst>
        </pc:picChg>
        <pc:picChg chg="add mod">
          <ac:chgData name="Robert Campion" userId="41b1d11f-57ad-43b8-8f69-439b15c26c33" providerId="ADAL" clId="{9AB8F5E4-A1A4-4DF4-BDDE-EF69C893D8AC}" dt="2021-12-07T21:15:40.517" v="6939"/>
          <ac:picMkLst>
            <pc:docMk/>
            <pc:sldMk cId="3344760131" sldId="369"/>
            <ac:picMk id="7" creationId="{3062DBB7-5270-452B-B7D3-0C67565D4C4F}"/>
          </ac:picMkLst>
        </pc:picChg>
      </pc:sldChg>
      <pc:sldChg chg="addSp delSp modSp mod modTransition modAnim modNotesTx">
        <pc:chgData name="Robert Campion" userId="41b1d11f-57ad-43b8-8f69-439b15c26c33" providerId="ADAL" clId="{9AB8F5E4-A1A4-4DF4-BDDE-EF69C893D8AC}" dt="2021-12-07T21:16:36.904" v="6942"/>
        <pc:sldMkLst>
          <pc:docMk/>
          <pc:sldMk cId="3155863506" sldId="370"/>
        </pc:sldMkLst>
        <pc:picChg chg="add del mod">
          <ac:chgData name="Robert Campion" userId="41b1d11f-57ad-43b8-8f69-439b15c26c33" providerId="ADAL" clId="{9AB8F5E4-A1A4-4DF4-BDDE-EF69C893D8AC}" dt="2021-12-07T21:16:09.360" v="6941"/>
          <ac:picMkLst>
            <pc:docMk/>
            <pc:sldMk cId="3155863506" sldId="370"/>
            <ac:picMk id="6" creationId="{30A1B17D-ED63-42B4-86FF-81BFE54E2AC8}"/>
          </ac:picMkLst>
        </pc:picChg>
        <pc:picChg chg="del">
          <ac:chgData name="Robert Campion" userId="41b1d11f-57ad-43b8-8f69-439b15c26c33" providerId="ADAL" clId="{9AB8F5E4-A1A4-4DF4-BDDE-EF69C893D8AC}" dt="2021-12-07T00:08:06.991" v="5469" actId="478"/>
          <ac:picMkLst>
            <pc:docMk/>
            <pc:sldMk cId="3155863506" sldId="370"/>
            <ac:picMk id="6" creationId="{EF96643F-6BBE-4900-B05F-97A3BDDCE909}"/>
          </ac:picMkLst>
        </pc:picChg>
        <pc:picChg chg="add mod">
          <ac:chgData name="Robert Campion" userId="41b1d11f-57ad-43b8-8f69-439b15c26c33" providerId="ADAL" clId="{9AB8F5E4-A1A4-4DF4-BDDE-EF69C893D8AC}" dt="2021-12-07T21:16:36.904" v="6942"/>
          <ac:picMkLst>
            <pc:docMk/>
            <pc:sldMk cId="3155863506" sldId="370"/>
            <ac:picMk id="7" creationId="{3811818C-1894-45CB-BFEB-191CE7E7C3BA}"/>
          </ac:picMkLst>
        </pc:picChg>
        <pc:picChg chg="del">
          <ac:chgData name="Robert Campion" userId="41b1d11f-57ad-43b8-8f69-439b15c26c33" providerId="ADAL" clId="{9AB8F5E4-A1A4-4DF4-BDDE-EF69C893D8AC}" dt="2021-12-07T00:07:57.500" v="5466" actId="478"/>
          <ac:picMkLst>
            <pc:docMk/>
            <pc:sldMk cId="3155863506" sldId="370"/>
            <ac:picMk id="12" creationId="{3BB025A0-CA27-4C50-8E12-6D719522B0B8}"/>
          </ac:picMkLst>
        </pc:picChg>
        <pc:inkChg chg="del">
          <ac:chgData name="Robert Campion" userId="41b1d11f-57ad-43b8-8f69-439b15c26c33" providerId="ADAL" clId="{9AB8F5E4-A1A4-4DF4-BDDE-EF69C893D8AC}" dt="2021-12-07T00:08:04.855" v="5467" actId="478"/>
          <ac:inkMkLst>
            <pc:docMk/>
            <pc:sldMk cId="3155863506" sldId="370"/>
            <ac:inkMk id="3" creationId="{896446DF-D28F-4AA7-BA58-4AFFF7796045}"/>
          </ac:inkMkLst>
        </pc:inkChg>
        <pc:inkChg chg="del">
          <ac:chgData name="Robert Campion" userId="41b1d11f-57ad-43b8-8f69-439b15c26c33" providerId="ADAL" clId="{9AB8F5E4-A1A4-4DF4-BDDE-EF69C893D8AC}" dt="2021-12-07T00:08:06.240" v="5468" actId="478"/>
          <ac:inkMkLst>
            <pc:docMk/>
            <pc:sldMk cId="3155863506" sldId="370"/>
            <ac:inkMk id="9" creationId="{08D0C490-AF20-495C-8208-24B00327627A}"/>
          </ac:inkMkLst>
        </pc:inkChg>
      </pc:sldChg>
      <pc:sldChg chg="addSp modSp modTransition">
        <pc:chgData name="Robert Campion" userId="41b1d11f-57ad-43b8-8f69-439b15c26c33" providerId="ADAL" clId="{9AB8F5E4-A1A4-4DF4-BDDE-EF69C893D8AC}" dt="2021-12-07T21:22:03.455" v="6965"/>
        <pc:sldMkLst>
          <pc:docMk/>
          <pc:sldMk cId="907052886" sldId="372"/>
        </pc:sldMkLst>
        <pc:picChg chg="add mod">
          <ac:chgData name="Robert Campion" userId="41b1d11f-57ad-43b8-8f69-439b15c26c33" providerId="ADAL" clId="{9AB8F5E4-A1A4-4DF4-BDDE-EF69C893D8AC}" dt="2021-12-07T21:22:03.455" v="6965"/>
          <ac:picMkLst>
            <pc:docMk/>
            <pc:sldMk cId="907052886" sldId="372"/>
            <ac:picMk id="5" creationId="{10267014-A747-498D-96C9-9B6A40C0775C}"/>
          </ac:picMkLst>
        </pc:picChg>
      </pc:sldChg>
      <pc:sldChg chg="addSp delSp modSp mod modTransition modAnim">
        <pc:chgData name="Robert Campion" userId="41b1d11f-57ad-43b8-8f69-439b15c26c33" providerId="ADAL" clId="{9AB8F5E4-A1A4-4DF4-BDDE-EF69C893D8AC}" dt="2021-12-07T21:25:20.259" v="6979"/>
        <pc:sldMkLst>
          <pc:docMk/>
          <pc:sldMk cId="1717025206" sldId="374"/>
        </pc:sldMkLst>
        <pc:spChg chg="mod">
          <ac:chgData name="Robert Campion" userId="41b1d11f-57ad-43b8-8f69-439b15c26c33" providerId="ADAL" clId="{9AB8F5E4-A1A4-4DF4-BDDE-EF69C893D8AC}" dt="2021-12-07T02:14:35.607" v="6411" actId="2710"/>
          <ac:spMkLst>
            <pc:docMk/>
            <pc:sldMk cId="1717025206" sldId="374"/>
            <ac:spMk id="3" creationId="{D5F697E5-1CDE-4C5E-AD4B-F0782F152425}"/>
          </ac:spMkLst>
        </pc:spChg>
        <pc:picChg chg="add del mod">
          <ac:chgData name="Robert Campion" userId="41b1d11f-57ad-43b8-8f69-439b15c26c33" providerId="ADAL" clId="{9AB8F5E4-A1A4-4DF4-BDDE-EF69C893D8AC}" dt="2021-12-07T21:24:38.826" v="6975"/>
          <ac:picMkLst>
            <pc:docMk/>
            <pc:sldMk cId="1717025206" sldId="374"/>
            <ac:picMk id="5" creationId="{4E24169E-E38A-4918-B211-A35C756DC9EF}"/>
          </ac:picMkLst>
        </pc:picChg>
        <pc:picChg chg="add del mod">
          <ac:chgData name="Robert Campion" userId="41b1d11f-57ad-43b8-8f69-439b15c26c33" providerId="ADAL" clId="{9AB8F5E4-A1A4-4DF4-BDDE-EF69C893D8AC}" dt="2021-12-07T21:24:48.512" v="6977"/>
          <ac:picMkLst>
            <pc:docMk/>
            <pc:sldMk cId="1717025206" sldId="374"/>
            <ac:picMk id="6" creationId="{EF8A402C-5404-463B-BD36-4C810D2A28C3}"/>
          </ac:picMkLst>
        </pc:picChg>
        <pc:picChg chg="add mod">
          <ac:chgData name="Robert Campion" userId="41b1d11f-57ad-43b8-8f69-439b15c26c33" providerId="ADAL" clId="{9AB8F5E4-A1A4-4DF4-BDDE-EF69C893D8AC}" dt="2021-12-07T21:25:06.628" v="6978"/>
          <ac:picMkLst>
            <pc:docMk/>
            <pc:sldMk cId="1717025206" sldId="374"/>
            <ac:picMk id="7" creationId="{C3B28CCC-6EA6-4439-BDFD-33C2AB7A352A}"/>
          </ac:picMkLst>
        </pc:picChg>
      </pc:sldChg>
      <pc:sldChg chg="addSp modSp modTransition modAnim">
        <pc:chgData name="Robert Campion" userId="41b1d11f-57ad-43b8-8f69-439b15c26c33" providerId="ADAL" clId="{9AB8F5E4-A1A4-4DF4-BDDE-EF69C893D8AC}" dt="2021-12-07T21:22:28.395" v="6966"/>
        <pc:sldMkLst>
          <pc:docMk/>
          <pc:sldMk cId="1269920154" sldId="375"/>
        </pc:sldMkLst>
        <pc:picChg chg="add mod">
          <ac:chgData name="Robert Campion" userId="41b1d11f-57ad-43b8-8f69-439b15c26c33" providerId="ADAL" clId="{9AB8F5E4-A1A4-4DF4-BDDE-EF69C893D8AC}" dt="2021-12-07T21:22:28.395" v="6966"/>
          <ac:picMkLst>
            <pc:docMk/>
            <pc:sldMk cId="1269920154" sldId="375"/>
            <ac:picMk id="6" creationId="{D15FE349-467E-470D-85B8-D64EC1E0D0CD}"/>
          </ac:picMkLst>
        </pc:picChg>
      </pc:sldChg>
      <pc:sldChg chg="addSp modSp modTransition modAnim">
        <pc:chgData name="Robert Campion" userId="41b1d11f-57ad-43b8-8f69-439b15c26c33" providerId="ADAL" clId="{9AB8F5E4-A1A4-4DF4-BDDE-EF69C893D8AC}" dt="2021-12-07T21:22:53.326" v="6967"/>
        <pc:sldMkLst>
          <pc:docMk/>
          <pc:sldMk cId="2002581038" sldId="376"/>
        </pc:sldMkLst>
        <pc:picChg chg="add mod">
          <ac:chgData name="Robert Campion" userId="41b1d11f-57ad-43b8-8f69-439b15c26c33" providerId="ADAL" clId="{9AB8F5E4-A1A4-4DF4-BDDE-EF69C893D8AC}" dt="2021-12-07T21:22:53.326" v="6967"/>
          <ac:picMkLst>
            <pc:docMk/>
            <pc:sldMk cId="2002581038" sldId="376"/>
            <ac:picMk id="6" creationId="{B8304D27-770E-490A-9EBB-F588A211BA22}"/>
          </ac:picMkLst>
        </pc:picChg>
      </pc:sldChg>
      <pc:sldChg chg="addSp delSp modSp modTransition modAnim">
        <pc:chgData name="Robert Campion" userId="41b1d11f-57ad-43b8-8f69-439b15c26c33" providerId="ADAL" clId="{9AB8F5E4-A1A4-4DF4-BDDE-EF69C893D8AC}" dt="2021-12-07T21:23:51.348" v="6972"/>
        <pc:sldMkLst>
          <pc:docMk/>
          <pc:sldMk cId="1500406261" sldId="377"/>
        </pc:sldMkLst>
        <pc:picChg chg="add del mod">
          <ac:chgData name="Robert Campion" userId="41b1d11f-57ad-43b8-8f69-439b15c26c33" providerId="ADAL" clId="{9AB8F5E4-A1A4-4DF4-BDDE-EF69C893D8AC}" dt="2021-12-07T21:23:15.390" v="6969"/>
          <ac:picMkLst>
            <pc:docMk/>
            <pc:sldMk cId="1500406261" sldId="377"/>
            <ac:picMk id="6" creationId="{EA37D28B-D92E-4A18-B9E8-E82E4F7A97E3}"/>
          </ac:picMkLst>
        </pc:picChg>
        <pc:picChg chg="add del mod">
          <ac:chgData name="Robert Campion" userId="41b1d11f-57ad-43b8-8f69-439b15c26c33" providerId="ADAL" clId="{9AB8F5E4-A1A4-4DF4-BDDE-EF69C893D8AC}" dt="2021-12-07T21:23:33.773" v="6971"/>
          <ac:picMkLst>
            <pc:docMk/>
            <pc:sldMk cId="1500406261" sldId="377"/>
            <ac:picMk id="7" creationId="{3B4E59F2-1F87-40F2-AFED-B684E2501839}"/>
          </ac:picMkLst>
        </pc:picChg>
        <pc:picChg chg="add mod">
          <ac:chgData name="Robert Campion" userId="41b1d11f-57ad-43b8-8f69-439b15c26c33" providerId="ADAL" clId="{9AB8F5E4-A1A4-4DF4-BDDE-EF69C893D8AC}" dt="2021-12-07T21:23:51.348" v="6972"/>
          <ac:picMkLst>
            <pc:docMk/>
            <pc:sldMk cId="1500406261" sldId="377"/>
            <ac:picMk id="8" creationId="{D5191D8D-1DBD-4EDE-AA8C-2AD768567E71}"/>
          </ac:picMkLst>
        </pc:picChg>
      </pc:sldChg>
      <pc:sldChg chg="addSp modSp modTransition modAnim">
        <pc:chgData name="Robert Campion" userId="41b1d11f-57ad-43b8-8f69-439b15c26c33" providerId="ADAL" clId="{9AB8F5E4-A1A4-4DF4-BDDE-EF69C893D8AC}" dt="2021-12-07T21:24:18.477" v="6973"/>
        <pc:sldMkLst>
          <pc:docMk/>
          <pc:sldMk cId="622104014" sldId="380"/>
        </pc:sldMkLst>
        <pc:picChg chg="add mod">
          <ac:chgData name="Robert Campion" userId="41b1d11f-57ad-43b8-8f69-439b15c26c33" providerId="ADAL" clId="{9AB8F5E4-A1A4-4DF4-BDDE-EF69C893D8AC}" dt="2021-12-07T21:24:18.477" v="6973"/>
          <ac:picMkLst>
            <pc:docMk/>
            <pc:sldMk cId="622104014" sldId="380"/>
            <ac:picMk id="6" creationId="{DC5B0BF3-3EA0-46A1-9B24-485F9A2911BD}"/>
          </ac:picMkLst>
        </pc:picChg>
      </pc:sldChg>
      <pc:sldChg chg="addSp modSp mod ord modTransition">
        <pc:chgData name="Robert Campion" userId="41b1d11f-57ad-43b8-8f69-439b15c26c33" providerId="ADAL" clId="{9AB8F5E4-A1A4-4DF4-BDDE-EF69C893D8AC}" dt="2021-12-07T20:48:44.508" v="6840"/>
        <pc:sldMkLst>
          <pc:docMk/>
          <pc:sldMk cId="3942211076" sldId="381"/>
        </pc:sldMkLst>
        <pc:spChg chg="mod">
          <ac:chgData name="Robert Campion" userId="41b1d11f-57ad-43b8-8f69-439b15c26c33" providerId="ADAL" clId="{9AB8F5E4-A1A4-4DF4-BDDE-EF69C893D8AC}" dt="2021-12-06T22:55:18.185" v="3166" actId="20577"/>
          <ac:spMkLst>
            <pc:docMk/>
            <pc:sldMk cId="3942211076" sldId="381"/>
            <ac:spMk id="3" creationId="{D8E1DE9F-BDB1-4DB6-99C8-81D707036105}"/>
          </ac:spMkLst>
        </pc:spChg>
        <pc:picChg chg="add mod">
          <ac:chgData name="Robert Campion" userId="41b1d11f-57ad-43b8-8f69-439b15c26c33" providerId="ADAL" clId="{9AB8F5E4-A1A4-4DF4-BDDE-EF69C893D8AC}" dt="2021-12-07T20:48:44.508" v="6840"/>
          <ac:picMkLst>
            <pc:docMk/>
            <pc:sldMk cId="3942211076" sldId="381"/>
            <ac:picMk id="5" creationId="{EC84E3E0-E8BE-45CB-928B-8065003421BB}"/>
          </ac:picMkLst>
        </pc:picChg>
      </pc:sldChg>
      <pc:sldChg chg="addSp modSp modTransition">
        <pc:chgData name="Robert Campion" userId="41b1d11f-57ad-43b8-8f69-439b15c26c33" providerId="ADAL" clId="{9AB8F5E4-A1A4-4DF4-BDDE-EF69C893D8AC}" dt="2021-12-07T21:14:40.842" v="6934"/>
        <pc:sldMkLst>
          <pc:docMk/>
          <pc:sldMk cId="3388945029" sldId="382"/>
        </pc:sldMkLst>
        <pc:picChg chg="add mod">
          <ac:chgData name="Robert Campion" userId="41b1d11f-57ad-43b8-8f69-439b15c26c33" providerId="ADAL" clId="{9AB8F5E4-A1A4-4DF4-BDDE-EF69C893D8AC}" dt="2021-12-07T21:14:40.842" v="6934"/>
          <ac:picMkLst>
            <pc:docMk/>
            <pc:sldMk cId="3388945029" sldId="382"/>
            <ac:picMk id="4" creationId="{FEB45306-912E-4F81-9392-63CE3AB00716}"/>
          </ac:picMkLst>
        </pc:picChg>
      </pc:sldChg>
      <pc:sldChg chg="delSp del mod modAnim modNotesTx">
        <pc:chgData name="Robert Campion" userId="41b1d11f-57ad-43b8-8f69-439b15c26c33" providerId="ADAL" clId="{9AB8F5E4-A1A4-4DF4-BDDE-EF69C893D8AC}" dt="2021-12-06T23:47:02.938" v="4900" actId="47"/>
        <pc:sldMkLst>
          <pc:docMk/>
          <pc:sldMk cId="3500146861" sldId="383"/>
        </pc:sldMkLst>
        <pc:picChg chg="del">
          <ac:chgData name="Robert Campion" userId="41b1d11f-57ad-43b8-8f69-439b15c26c33" providerId="ADAL" clId="{9AB8F5E4-A1A4-4DF4-BDDE-EF69C893D8AC}" dt="2021-12-06T23:43:03.427" v="4743" actId="478"/>
          <ac:picMkLst>
            <pc:docMk/>
            <pc:sldMk cId="3500146861" sldId="383"/>
            <ac:picMk id="9" creationId="{BE0B0B2D-6D3F-4B38-82D8-758D6DDB5028}"/>
          </ac:picMkLst>
        </pc:picChg>
      </pc:sldChg>
      <pc:sldChg chg="addSp modSp ord modTransition modNotesTx">
        <pc:chgData name="Robert Campion" userId="41b1d11f-57ad-43b8-8f69-439b15c26c33" providerId="ADAL" clId="{9AB8F5E4-A1A4-4DF4-BDDE-EF69C893D8AC}" dt="2021-12-07T21:14:31.205" v="6933"/>
        <pc:sldMkLst>
          <pc:docMk/>
          <pc:sldMk cId="3246136251" sldId="384"/>
        </pc:sldMkLst>
        <pc:picChg chg="add mod">
          <ac:chgData name="Robert Campion" userId="41b1d11f-57ad-43b8-8f69-439b15c26c33" providerId="ADAL" clId="{9AB8F5E4-A1A4-4DF4-BDDE-EF69C893D8AC}" dt="2021-12-07T21:14:31.205" v="6933"/>
          <ac:picMkLst>
            <pc:docMk/>
            <pc:sldMk cId="3246136251" sldId="384"/>
            <ac:picMk id="11" creationId="{05CE0D65-5C7F-4719-B625-8F3BDAF01B66}"/>
          </ac:picMkLst>
        </pc:picChg>
      </pc:sldChg>
      <pc:sldChg chg="addSp delSp modSp mod modTransition modAnim modNotesTx">
        <pc:chgData name="Robert Campion" userId="41b1d11f-57ad-43b8-8f69-439b15c26c33" providerId="ADAL" clId="{9AB8F5E4-A1A4-4DF4-BDDE-EF69C893D8AC}" dt="2021-12-07T21:18:32.249" v="6953"/>
        <pc:sldMkLst>
          <pc:docMk/>
          <pc:sldMk cId="4049940301" sldId="385"/>
        </pc:sldMkLst>
        <pc:spChg chg="add del">
          <ac:chgData name="Robert Campion" userId="41b1d11f-57ad-43b8-8f69-439b15c26c33" providerId="ADAL" clId="{9AB8F5E4-A1A4-4DF4-BDDE-EF69C893D8AC}" dt="2021-12-07T00:11:03.285" v="5609" actId="22"/>
          <ac:spMkLst>
            <pc:docMk/>
            <pc:sldMk cId="4049940301" sldId="385"/>
            <ac:spMk id="12" creationId="{E2EDA9B1-EB0E-4CE7-BD4D-1EB16B5B3C82}"/>
          </ac:spMkLst>
        </pc:spChg>
        <pc:picChg chg="add del mod">
          <ac:chgData name="Robert Campion" userId="41b1d11f-57ad-43b8-8f69-439b15c26c33" providerId="ADAL" clId="{9AB8F5E4-A1A4-4DF4-BDDE-EF69C893D8AC}" dt="2021-12-07T21:18:00.647" v="6950"/>
          <ac:picMkLst>
            <pc:docMk/>
            <pc:sldMk cId="4049940301" sldId="385"/>
            <ac:picMk id="8" creationId="{8EDCF2FF-942C-4597-90F5-A13F8B50F251}"/>
          </ac:picMkLst>
        </pc:picChg>
        <pc:picChg chg="add del mod">
          <ac:chgData name="Robert Campion" userId="41b1d11f-57ad-43b8-8f69-439b15c26c33" providerId="ADAL" clId="{9AB8F5E4-A1A4-4DF4-BDDE-EF69C893D8AC}" dt="2021-12-07T21:18:15.709" v="6952"/>
          <ac:picMkLst>
            <pc:docMk/>
            <pc:sldMk cId="4049940301" sldId="385"/>
            <ac:picMk id="12" creationId="{91FEAFB2-8A6B-4F7B-9B0D-42EB1A21806E}"/>
          </ac:picMkLst>
        </pc:picChg>
        <pc:picChg chg="add mod">
          <ac:chgData name="Robert Campion" userId="41b1d11f-57ad-43b8-8f69-439b15c26c33" providerId="ADAL" clId="{9AB8F5E4-A1A4-4DF4-BDDE-EF69C893D8AC}" dt="2021-12-07T21:18:32.249" v="6953"/>
          <ac:picMkLst>
            <pc:docMk/>
            <pc:sldMk cId="4049940301" sldId="385"/>
            <ac:picMk id="14" creationId="{FCD8CB2B-F351-4169-9F59-BBDAD90B3404}"/>
          </ac:picMkLst>
        </pc:picChg>
      </pc:sldChg>
      <pc:sldChg chg="del">
        <pc:chgData name="Robert Campion" userId="41b1d11f-57ad-43b8-8f69-439b15c26c33" providerId="ADAL" clId="{9AB8F5E4-A1A4-4DF4-BDDE-EF69C893D8AC}" dt="2021-12-06T10:00:12.398" v="0" actId="47"/>
        <pc:sldMkLst>
          <pc:docMk/>
          <pc:sldMk cId="585511190" sldId="386"/>
        </pc:sldMkLst>
      </pc:sldChg>
      <pc:sldChg chg="addSp delSp modSp add modTransition modAnim modNotesTx">
        <pc:chgData name="Robert Campion" userId="41b1d11f-57ad-43b8-8f69-439b15c26c33" providerId="ADAL" clId="{9AB8F5E4-A1A4-4DF4-BDDE-EF69C893D8AC}" dt="2021-12-07T20:11:28.677" v="6707"/>
        <pc:sldMkLst>
          <pc:docMk/>
          <pc:sldMk cId="675837478" sldId="386"/>
        </pc:sldMkLst>
        <pc:picChg chg="add del mod">
          <ac:chgData name="Robert Campion" userId="41b1d11f-57ad-43b8-8f69-439b15c26c33" providerId="ADAL" clId="{9AB8F5E4-A1A4-4DF4-BDDE-EF69C893D8AC}" dt="2021-12-07T19:54:32.342" v="6668"/>
          <ac:picMkLst>
            <pc:docMk/>
            <pc:sldMk cId="675837478" sldId="386"/>
            <ac:picMk id="6" creationId="{61E9147A-9269-4317-8041-C6130748FA3D}"/>
          </ac:picMkLst>
        </pc:picChg>
        <pc:picChg chg="add mod">
          <ac:chgData name="Robert Campion" userId="41b1d11f-57ad-43b8-8f69-439b15c26c33" providerId="ADAL" clId="{9AB8F5E4-A1A4-4DF4-BDDE-EF69C893D8AC}" dt="2021-12-07T20:11:28.677" v="6707"/>
          <ac:picMkLst>
            <pc:docMk/>
            <pc:sldMk cId="675837478" sldId="386"/>
            <ac:picMk id="6" creationId="{9F602A0F-A008-425C-8E3A-685730367D79}"/>
          </ac:picMkLst>
        </pc:picChg>
        <pc:picChg chg="add del mod">
          <ac:chgData name="Robert Campion" userId="41b1d11f-57ad-43b8-8f69-439b15c26c33" providerId="ADAL" clId="{9AB8F5E4-A1A4-4DF4-BDDE-EF69C893D8AC}" dt="2021-12-07T19:55:34.857" v="6670"/>
          <ac:picMkLst>
            <pc:docMk/>
            <pc:sldMk cId="675837478" sldId="386"/>
            <ac:picMk id="7" creationId="{2F96189B-E471-4E93-AB1D-30CBA2F0A64F}"/>
          </ac:picMkLst>
        </pc:picChg>
        <pc:picChg chg="add del mod">
          <ac:chgData name="Robert Campion" userId="41b1d11f-57ad-43b8-8f69-439b15c26c33" providerId="ADAL" clId="{9AB8F5E4-A1A4-4DF4-BDDE-EF69C893D8AC}" dt="2021-12-07T19:56:05.530" v="6672"/>
          <ac:picMkLst>
            <pc:docMk/>
            <pc:sldMk cId="675837478" sldId="386"/>
            <ac:picMk id="8" creationId="{8E6CF99B-7A3D-470D-8EA6-2CBCDDD015F2}"/>
          </ac:picMkLst>
        </pc:picChg>
        <pc:picChg chg="add del mod">
          <ac:chgData name="Robert Campion" userId="41b1d11f-57ad-43b8-8f69-439b15c26c33" providerId="ADAL" clId="{9AB8F5E4-A1A4-4DF4-BDDE-EF69C893D8AC}" dt="2021-12-07T19:56:34.323" v="6674"/>
          <ac:picMkLst>
            <pc:docMk/>
            <pc:sldMk cId="675837478" sldId="386"/>
            <ac:picMk id="9" creationId="{883C1AF3-AB5B-457A-8D91-9E624D665078}"/>
          </ac:picMkLst>
        </pc:picChg>
        <pc:picChg chg="add del mod">
          <ac:chgData name="Robert Campion" userId="41b1d11f-57ad-43b8-8f69-439b15c26c33" providerId="ADAL" clId="{9AB8F5E4-A1A4-4DF4-BDDE-EF69C893D8AC}" dt="2021-12-07T20:05:13.258" v="6691"/>
          <ac:picMkLst>
            <pc:docMk/>
            <pc:sldMk cId="675837478" sldId="386"/>
            <ac:picMk id="10" creationId="{4B6C8F5E-AD12-4232-894B-35D85A1FCA84}"/>
          </ac:picMkLst>
        </pc:picChg>
      </pc:sldChg>
      <pc:sldChg chg="addSp delSp modSp add mod ord modTransition modNotesTx">
        <pc:chgData name="Robert Campion" userId="41b1d11f-57ad-43b8-8f69-439b15c26c33" providerId="ADAL" clId="{9AB8F5E4-A1A4-4DF4-BDDE-EF69C893D8AC}" dt="2021-12-07T20:23:45.600" v="6751"/>
        <pc:sldMkLst>
          <pc:docMk/>
          <pc:sldMk cId="1227519268" sldId="387"/>
        </pc:sldMkLst>
        <pc:picChg chg="add mod">
          <ac:chgData name="Robert Campion" userId="41b1d11f-57ad-43b8-8f69-439b15c26c33" providerId="ADAL" clId="{9AB8F5E4-A1A4-4DF4-BDDE-EF69C893D8AC}" dt="2021-12-07T20:23:45.600" v="6751"/>
          <ac:picMkLst>
            <pc:docMk/>
            <pc:sldMk cId="1227519268" sldId="387"/>
            <ac:picMk id="5" creationId="{A1D9A9AE-F5AF-4E9D-BCD9-ED4FF8685576}"/>
          </ac:picMkLst>
        </pc:picChg>
        <pc:picChg chg="del">
          <ac:chgData name="Robert Campion" userId="41b1d11f-57ad-43b8-8f69-439b15c26c33" providerId="ADAL" clId="{9AB8F5E4-A1A4-4DF4-BDDE-EF69C893D8AC}" dt="2021-12-06T21:25:29.984" v="909" actId="478"/>
          <ac:picMkLst>
            <pc:docMk/>
            <pc:sldMk cId="1227519268" sldId="387"/>
            <ac:picMk id="6" creationId="{70E90779-D51A-4939-923F-721C756F22B4}"/>
          </ac:picMkLst>
        </pc:picChg>
      </pc:sldChg>
      <pc:sldChg chg="addSp delSp modSp add mod modTransition modNotesTx">
        <pc:chgData name="Robert Campion" userId="41b1d11f-57ad-43b8-8f69-439b15c26c33" providerId="ADAL" clId="{9AB8F5E4-A1A4-4DF4-BDDE-EF69C893D8AC}" dt="2021-12-07T20:46:57.827" v="6836"/>
        <pc:sldMkLst>
          <pc:docMk/>
          <pc:sldMk cId="1952587445" sldId="388"/>
        </pc:sldMkLst>
        <pc:spChg chg="del">
          <ac:chgData name="Robert Campion" userId="41b1d11f-57ad-43b8-8f69-439b15c26c33" providerId="ADAL" clId="{9AB8F5E4-A1A4-4DF4-BDDE-EF69C893D8AC}" dt="2021-12-06T22:43:12.009" v="2593" actId="478"/>
          <ac:spMkLst>
            <pc:docMk/>
            <pc:sldMk cId="1952587445" sldId="388"/>
            <ac:spMk id="8" creationId="{82AA0F48-B224-4469-9EFB-EE48510C7445}"/>
          </ac:spMkLst>
        </pc:spChg>
        <pc:picChg chg="mod">
          <ac:chgData name="Robert Campion" userId="41b1d11f-57ad-43b8-8f69-439b15c26c33" providerId="ADAL" clId="{9AB8F5E4-A1A4-4DF4-BDDE-EF69C893D8AC}" dt="2021-12-06T22:43:08.157" v="2591" actId="1076"/>
          <ac:picMkLst>
            <pc:docMk/>
            <pc:sldMk cId="1952587445" sldId="388"/>
            <ac:picMk id="3" creationId="{126F6323-AA19-4FB0-ADD7-E0F0A7DEC5C8}"/>
          </ac:picMkLst>
        </pc:picChg>
        <pc:picChg chg="add mod">
          <ac:chgData name="Robert Campion" userId="41b1d11f-57ad-43b8-8f69-439b15c26c33" providerId="ADAL" clId="{9AB8F5E4-A1A4-4DF4-BDDE-EF69C893D8AC}" dt="2021-12-07T20:46:57.827" v="6836"/>
          <ac:picMkLst>
            <pc:docMk/>
            <pc:sldMk cId="1952587445" sldId="388"/>
            <ac:picMk id="7" creationId="{BEB36710-61CB-4E6A-876C-65205CDAE115}"/>
          </ac:picMkLst>
        </pc:picChg>
        <pc:picChg chg="del">
          <ac:chgData name="Robert Campion" userId="41b1d11f-57ad-43b8-8f69-439b15c26c33" providerId="ADAL" clId="{9AB8F5E4-A1A4-4DF4-BDDE-EF69C893D8AC}" dt="2021-12-06T22:43:10.344" v="2592" actId="478"/>
          <ac:picMkLst>
            <pc:docMk/>
            <pc:sldMk cId="1952587445" sldId="388"/>
            <ac:picMk id="25" creationId="{7C320514-8905-4D30-8709-D68EA651417F}"/>
          </ac:picMkLst>
        </pc:picChg>
        <pc:cxnChg chg="del">
          <ac:chgData name="Robert Campion" userId="41b1d11f-57ad-43b8-8f69-439b15c26c33" providerId="ADAL" clId="{9AB8F5E4-A1A4-4DF4-BDDE-EF69C893D8AC}" dt="2021-12-06T22:43:15.552" v="2596" actId="478"/>
          <ac:cxnSpMkLst>
            <pc:docMk/>
            <pc:sldMk cId="1952587445" sldId="388"/>
            <ac:cxnSpMk id="13" creationId="{9465B629-0C4E-43EF-8723-13F5F47EF8D4}"/>
          </ac:cxnSpMkLst>
        </pc:cxnChg>
        <pc:cxnChg chg="del">
          <ac:chgData name="Robert Campion" userId="41b1d11f-57ad-43b8-8f69-439b15c26c33" providerId="ADAL" clId="{9AB8F5E4-A1A4-4DF4-BDDE-EF69C893D8AC}" dt="2021-12-06T22:43:18.637" v="2598" actId="478"/>
          <ac:cxnSpMkLst>
            <pc:docMk/>
            <pc:sldMk cId="1952587445" sldId="388"/>
            <ac:cxnSpMk id="15" creationId="{52A2014E-80ED-4609-9878-147A9DFE4D6A}"/>
          </ac:cxnSpMkLst>
        </pc:cxnChg>
        <pc:cxnChg chg="del">
          <ac:chgData name="Robert Campion" userId="41b1d11f-57ad-43b8-8f69-439b15c26c33" providerId="ADAL" clId="{9AB8F5E4-A1A4-4DF4-BDDE-EF69C893D8AC}" dt="2021-12-06T22:43:14.065" v="2595" actId="478"/>
          <ac:cxnSpMkLst>
            <pc:docMk/>
            <pc:sldMk cId="1952587445" sldId="388"/>
            <ac:cxnSpMk id="17" creationId="{D96F2829-97F9-4701-BC4A-23B3D2CBE496}"/>
          </ac:cxnSpMkLst>
        </pc:cxnChg>
        <pc:cxnChg chg="del">
          <ac:chgData name="Robert Campion" userId="41b1d11f-57ad-43b8-8f69-439b15c26c33" providerId="ADAL" clId="{9AB8F5E4-A1A4-4DF4-BDDE-EF69C893D8AC}" dt="2021-12-06T22:43:17.435" v="2597" actId="478"/>
          <ac:cxnSpMkLst>
            <pc:docMk/>
            <pc:sldMk cId="1952587445" sldId="388"/>
            <ac:cxnSpMk id="20" creationId="{A8F482EC-8545-4609-94D6-1CBC11E561D1}"/>
          </ac:cxnSpMkLst>
        </pc:cxnChg>
        <pc:cxnChg chg="del">
          <ac:chgData name="Robert Campion" userId="41b1d11f-57ad-43b8-8f69-439b15c26c33" providerId="ADAL" clId="{9AB8F5E4-A1A4-4DF4-BDDE-EF69C893D8AC}" dt="2021-12-06T22:43:13.102" v="2594" actId="478"/>
          <ac:cxnSpMkLst>
            <pc:docMk/>
            <pc:sldMk cId="1952587445" sldId="388"/>
            <ac:cxnSpMk id="23" creationId="{54E573D5-07EB-40DB-BA98-43D09F0BA457}"/>
          </ac:cxnSpMkLst>
        </pc:cxnChg>
      </pc:sldChg>
      <pc:sldChg chg="add del">
        <pc:chgData name="Robert Campion" userId="41b1d11f-57ad-43b8-8f69-439b15c26c33" providerId="ADAL" clId="{9AB8F5E4-A1A4-4DF4-BDDE-EF69C893D8AC}" dt="2021-12-06T22:41:21.794" v="2520" actId="47"/>
        <pc:sldMkLst>
          <pc:docMk/>
          <pc:sldMk cId="3655820782" sldId="388"/>
        </pc:sldMkLst>
      </pc:sldChg>
      <pc:sldChg chg="addSp delSp modSp add mod modTransition modAnim modNotesTx">
        <pc:chgData name="Robert Campion" userId="41b1d11f-57ad-43b8-8f69-439b15c26c33" providerId="ADAL" clId="{9AB8F5E4-A1A4-4DF4-BDDE-EF69C893D8AC}" dt="2021-12-07T20:48:10.517" v="6839"/>
        <pc:sldMkLst>
          <pc:docMk/>
          <pc:sldMk cId="2168265590" sldId="389"/>
        </pc:sldMkLst>
        <pc:picChg chg="add del mod">
          <ac:chgData name="Robert Campion" userId="41b1d11f-57ad-43b8-8f69-439b15c26c33" providerId="ADAL" clId="{9AB8F5E4-A1A4-4DF4-BDDE-EF69C893D8AC}" dt="2021-12-07T20:47:36.824" v="6838"/>
          <ac:picMkLst>
            <pc:docMk/>
            <pc:sldMk cId="2168265590" sldId="389"/>
            <ac:picMk id="7" creationId="{EF782B1D-44DC-4055-9A2C-6728307E26E7}"/>
          </ac:picMkLst>
        </pc:picChg>
        <pc:picChg chg="add mod">
          <ac:chgData name="Robert Campion" userId="41b1d11f-57ad-43b8-8f69-439b15c26c33" providerId="ADAL" clId="{9AB8F5E4-A1A4-4DF4-BDDE-EF69C893D8AC}" dt="2021-12-07T20:48:10.517" v="6839"/>
          <ac:picMkLst>
            <pc:docMk/>
            <pc:sldMk cId="2168265590" sldId="389"/>
            <ac:picMk id="9" creationId="{BD0FCDF0-7CA4-48B8-A501-8759B98A00B3}"/>
          </ac:picMkLst>
        </pc:picChg>
        <pc:picChg chg="mod">
          <ac:chgData name="Robert Campion" userId="41b1d11f-57ad-43b8-8f69-439b15c26c33" providerId="ADAL" clId="{9AB8F5E4-A1A4-4DF4-BDDE-EF69C893D8AC}" dt="2021-12-06T22:45:33.406" v="2737" actId="14100"/>
          <ac:picMkLst>
            <pc:docMk/>
            <pc:sldMk cId="2168265590" sldId="389"/>
            <ac:picMk id="25" creationId="{7C320514-8905-4D30-8709-D68EA651417F}"/>
          </ac:picMkLst>
        </pc:picChg>
        <pc:cxnChg chg="del">
          <ac:chgData name="Robert Campion" userId="41b1d11f-57ad-43b8-8f69-439b15c26c33" providerId="ADAL" clId="{9AB8F5E4-A1A4-4DF4-BDDE-EF69C893D8AC}" dt="2021-12-06T22:47:36.519" v="2933" actId="478"/>
          <ac:cxnSpMkLst>
            <pc:docMk/>
            <pc:sldMk cId="2168265590" sldId="389"/>
            <ac:cxnSpMk id="13" creationId="{9465B629-0C4E-43EF-8723-13F5F47EF8D4}"/>
          </ac:cxnSpMkLst>
        </pc:cxnChg>
        <pc:cxnChg chg="del">
          <ac:chgData name="Robert Campion" userId="41b1d11f-57ad-43b8-8f69-439b15c26c33" providerId="ADAL" clId="{9AB8F5E4-A1A4-4DF4-BDDE-EF69C893D8AC}" dt="2021-12-06T22:47:40.135" v="2935" actId="478"/>
          <ac:cxnSpMkLst>
            <pc:docMk/>
            <pc:sldMk cId="2168265590" sldId="389"/>
            <ac:cxnSpMk id="15" creationId="{52A2014E-80ED-4609-9878-147A9DFE4D6A}"/>
          </ac:cxnSpMkLst>
        </pc:cxnChg>
        <pc:cxnChg chg="del">
          <ac:chgData name="Robert Campion" userId="41b1d11f-57ad-43b8-8f69-439b15c26c33" providerId="ADAL" clId="{9AB8F5E4-A1A4-4DF4-BDDE-EF69C893D8AC}" dt="2021-12-06T22:47:41.797" v="2936" actId="478"/>
          <ac:cxnSpMkLst>
            <pc:docMk/>
            <pc:sldMk cId="2168265590" sldId="389"/>
            <ac:cxnSpMk id="17" creationId="{D96F2829-97F9-4701-BC4A-23B3D2CBE496}"/>
          </ac:cxnSpMkLst>
        </pc:cxnChg>
        <pc:cxnChg chg="del">
          <ac:chgData name="Robert Campion" userId="41b1d11f-57ad-43b8-8f69-439b15c26c33" providerId="ADAL" clId="{9AB8F5E4-A1A4-4DF4-BDDE-EF69C893D8AC}" dt="2021-12-06T22:47:38.446" v="2934" actId="478"/>
          <ac:cxnSpMkLst>
            <pc:docMk/>
            <pc:sldMk cId="2168265590" sldId="389"/>
            <ac:cxnSpMk id="20" creationId="{A8F482EC-8545-4609-94D6-1CBC11E561D1}"/>
          </ac:cxnSpMkLst>
        </pc:cxnChg>
      </pc:sldChg>
      <pc:sldChg chg="add del">
        <pc:chgData name="Robert Campion" userId="41b1d11f-57ad-43b8-8f69-439b15c26c33" providerId="ADAL" clId="{9AB8F5E4-A1A4-4DF4-BDDE-EF69C893D8AC}" dt="2021-12-06T22:41:23.825" v="2521" actId="47"/>
        <pc:sldMkLst>
          <pc:docMk/>
          <pc:sldMk cId="3862870678" sldId="389"/>
        </pc:sldMkLst>
      </pc:sldChg>
      <pc:sldChg chg="addSp modSp add modTransition">
        <pc:chgData name="Robert Campion" userId="41b1d11f-57ad-43b8-8f69-439b15c26c33" providerId="ADAL" clId="{9AB8F5E4-A1A4-4DF4-BDDE-EF69C893D8AC}" dt="2021-12-07T20:53:32.164" v="6857"/>
        <pc:sldMkLst>
          <pc:docMk/>
          <pc:sldMk cId="1567176350" sldId="390"/>
        </pc:sldMkLst>
        <pc:picChg chg="add mod">
          <ac:chgData name="Robert Campion" userId="41b1d11f-57ad-43b8-8f69-439b15c26c33" providerId="ADAL" clId="{9AB8F5E4-A1A4-4DF4-BDDE-EF69C893D8AC}" dt="2021-12-07T20:53:32.164" v="6857"/>
          <ac:picMkLst>
            <pc:docMk/>
            <pc:sldMk cId="1567176350" sldId="390"/>
            <ac:picMk id="5" creationId="{DA84A589-EE99-4C21-8C1E-4368378B13B9}"/>
          </ac:picMkLst>
        </pc:picChg>
      </pc:sldChg>
      <pc:sldChg chg="delSp modSp add del mod modNotesTx">
        <pc:chgData name="Robert Campion" userId="41b1d11f-57ad-43b8-8f69-439b15c26c33" providerId="ADAL" clId="{9AB8F5E4-A1A4-4DF4-BDDE-EF69C893D8AC}" dt="2021-12-06T22:51:47.886" v="3057" actId="47"/>
        <pc:sldMkLst>
          <pc:docMk/>
          <pc:sldMk cId="2952068816" sldId="390"/>
        </pc:sldMkLst>
        <pc:spChg chg="del">
          <ac:chgData name="Robert Campion" userId="41b1d11f-57ad-43b8-8f69-439b15c26c33" providerId="ADAL" clId="{9AB8F5E4-A1A4-4DF4-BDDE-EF69C893D8AC}" dt="2021-12-06T22:48:00.307" v="2939" actId="478"/>
          <ac:spMkLst>
            <pc:docMk/>
            <pc:sldMk cId="2952068816" sldId="390"/>
            <ac:spMk id="8" creationId="{82AA0F48-B224-4469-9EFB-EE48510C7445}"/>
          </ac:spMkLst>
        </pc:spChg>
        <pc:picChg chg="mod">
          <ac:chgData name="Robert Campion" userId="41b1d11f-57ad-43b8-8f69-439b15c26c33" providerId="ADAL" clId="{9AB8F5E4-A1A4-4DF4-BDDE-EF69C893D8AC}" dt="2021-12-06T22:48:08.902" v="2941" actId="14100"/>
          <ac:picMkLst>
            <pc:docMk/>
            <pc:sldMk cId="2952068816" sldId="390"/>
            <ac:picMk id="25" creationId="{7C320514-8905-4D30-8709-D68EA651417F}"/>
          </ac:picMkLst>
        </pc:picChg>
        <pc:cxnChg chg="del">
          <ac:chgData name="Robert Campion" userId="41b1d11f-57ad-43b8-8f69-439b15c26c33" providerId="ADAL" clId="{9AB8F5E4-A1A4-4DF4-BDDE-EF69C893D8AC}" dt="2021-12-06T22:48:01.769" v="2940" actId="478"/>
          <ac:cxnSpMkLst>
            <pc:docMk/>
            <pc:sldMk cId="2952068816" sldId="390"/>
            <ac:cxnSpMk id="23" creationId="{54E573D5-07EB-40DB-BA98-43D09F0BA457}"/>
          </ac:cxnSpMkLst>
        </pc:cxnChg>
      </pc:sldChg>
      <pc:sldChg chg="add del">
        <pc:chgData name="Robert Campion" userId="41b1d11f-57ad-43b8-8f69-439b15c26c33" providerId="ADAL" clId="{9AB8F5E4-A1A4-4DF4-BDDE-EF69C893D8AC}" dt="2021-12-06T22:56:14.340" v="3168" actId="47"/>
        <pc:sldMkLst>
          <pc:docMk/>
          <pc:sldMk cId="1174528120" sldId="391"/>
        </pc:sldMkLst>
      </pc:sldChg>
      <pc:sldChg chg="add del">
        <pc:chgData name="Robert Campion" userId="41b1d11f-57ad-43b8-8f69-439b15c26c33" providerId="ADAL" clId="{9AB8F5E4-A1A4-4DF4-BDDE-EF69C893D8AC}" dt="2021-12-06T22:56:31.757" v="3172" actId="47"/>
        <pc:sldMkLst>
          <pc:docMk/>
          <pc:sldMk cId="3014124595" sldId="391"/>
        </pc:sldMkLst>
      </pc:sldChg>
      <pc:sldChg chg="addSp delSp modSp add mod modTransition modAnim modNotesTx">
        <pc:chgData name="Robert Campion" userId="41b1d11f-57ad-43b8-8f69-439b15c26c33" providerId="ADAL" clId="{9AB8F5E4-A1A4-4DF4-BDDE-EF69C893D8AC}" dt="2021-12-07T20:56:37.821" v="6875"/>
        <pc:sldMkLst>
          <pc:docMk/>
          <pc:sldMk cId="3017387747" sldId="391"/>
        </pc:sldMkLst>
        <pc:spChg chg="add mod">
          <ac:chgData name="Robert Campion" userId="41b1d11f-57ad-43b8-8f69-439b15c26c33" providerId="ADAL" clId="{9AB8F5E4-A1A4-4DF4-BDDE-EF69C893D8AC}" dt="2021-12-06T23:02:25.688" v="3319" actId="14100"/>
          <ac:spMkLst>
            <pc:docMk/>
            <pc:sldMk cId="3017387747" sldId="391"/>
            <ac:spMk id="3" creationId="{894F3B5F-70B9-4B13-B7C2-2D07643271F4}"/>
          </ac:spMkLst>
        </pc:spChg>
        <pc:spChg chg="add mod">
          <ac:chgData name="Robert Campion" userId="41b1d11f-57ad-43b8-8f69-439b15c26c33" providerId="ADAL" clId="{9AB8F5E4-A1A4-4DF4-BDDE-EF69C893D8AC}" dt="2021-12-06T23:02:07.586" v="3313" actId="14100"/>
          <ac:spMkLst>
            <pc:docMk/>
            <pc:sldMk cId="3017387747" sldId="391"/>
            <ac:spMk id="9" creationId="{52027F9C-DCD6-4B43-BE47-9791CE6E581B}"/>
          </ac:spMkLst>
        </pc:spChg>
        <pc:spChg chg="add mod">
          <ac:chgData name="Robert Campion" userId="41b1d11f-57ad-43b8-8f69-439b15c26c33" providerId="ADAL" clId="{9AB8F5E4-A1A4-4DF4-BDDE-EF69C893D8AC}" dt="2021-12-06T23:01:50.423" v="3309" actId="14100"/>
          <ac:spMkLst>
            <pc:docMk/>
            <pc:sldMk cId="3017387747" sldId="391"/>
            <ac:spMk id="10" creationId="{FAF5F4E4-A387-422B-81B1-0BE04E6D790F}"/>
          </ac:spMkLst>
        </pc:spChg>
        <pc:picChg chg="add del mod">
          <ac:chgData name="Robert Campion" userId="41b1d11f-57ad-43b8-8f69-439b15c26c33" providerId="ADAL" clId="{9AB8F5E4-A1A4-4DF4-BDDE-EF69C893D8AC}" dt="2021-12-07T20:55:59.062" v="6872"/>
          <ac:picMkLst>
            <pc:docMk/>
            <pc:sldMk cId="3017387747" sldId="391"/>
            <ac:picMk id="12" creationId="{AB53B49F-6F13-4E7F-A670-6C4AF84F0217}"/>
          </ac:picMkLst>
        </pc:picChg>
        <pc:picChg chg="add del mod">
          <ac:chgData name="Robert Campion" userId="41b1d11f-57ad-43b8-8f69-439b15c26c33" providerId="ADAL" clId="{9AB8F5E4-A1A4-4DF4-BDDE-EF69C893D8AC}" dt="2021-12-07T20:56:17.409" v="6874"/>
          <ac:picMkLst>
            <pc:docMk/>
            <pc:sldMk cId="3017387747" sldId="391"/>
            <ac:picMk id="13" creationId="{5B2BFFFE-CC2F-40B0-821C-9108A47E607A}"/>
          </ac:picMkLst>
        </pc:picChg>
        <pc:picChg chg="add mod">
          <ac:chgData name="Robert Campion" userId="41b1d11f-57ad-43b8-8f69-439b15c26c33" providerId="ADAL" clId="{9AB8F5E4-A1A4-4DF4-BDDE-EF69C893D8AC}" dt="2021-12-07T20:56:37.821" v="6875"/>
          <ac:picMkLst>
            <pc:docMk/>
            <pc:sldMk cId="3017387747" sldId="391"/>
            <ac:picMk id="14" creationId="{862E027D-D99B-4E99-BAD9-BAA44C46B5ED}"/>
          </ac:picMkLst>
        </pc:picChg>
      </pc:sldChg>
      <pc:sldChg chg="addSp delSp modSp add modTransition modAnim modNotesTx">
        <pc:chgData name="Robert Campion" userId="41b1d11f-57ad-43b8-8f69-439b15c26c33" providerId="ADAL" clId="{9AB8F5E4-A1A4-4DF4-BDDE-EF69C893D8AC}" dt="2021-12-07T21:10:18.646" v="6916"/>
        <pc:sldMkLst>
          <pc:docMk/>
          <pc:sldMk cId="1212093021" sldId="392"/>
        </pc:sldMkLst>
        <pc:picChg chg="add del mod">
          <ac:chgData name="Robert Campion" userId="41b1d11f-57ad-43b8-8f69-439b15c26c33" providerId="ADAL" clId="{9AB8F5E4-A1A4-4DF4-BDDE-EF69C893D8AC}" dt="2021-12-07T21:05:29.932" v="6904"/>
          <ac:picMkLst>
            <pc:docMk/>
            <pc:sldMk cId="1212093021" sldId="392"/>
            <ac:picMk id="7" creationId="{C0B361F9-EA60-47C8-9A3B-1832BE5FC4C0}"/>
          </ac:picMkLst>
        </pc:picChg>
        <pc:picChg chg="add del mod">
          <ac:chgData name="Robert Campion" userId="41b1d11f-57ad-43b8-8f69-439b15c26c33" providerId="ADAL" clId="{9AB8F5E4-A1A4-4DF4-BDDE-EF69C893D8AC}" dt="2021-12-07T21:05:38.448" v="6905"/>
          <ac:picMkLst>
            <pc:docMk/>
            <pc:sldMk cId="1212093021" sldId="392"/>
            <ac:picMk id="8" creationId="{C1DC7E47-62EF-4DC7-B05F-737677BE26FB}"/>
          </ac:picMkLst>
        </pc:picChg>
        <pc:picChg chg="add del mod">
          <ac:chgData name="Robert Campion" userId="41b1d11f-57ad-43b8-8f69-439b15c26c33" providerId="ADAL" clId="{9AB8F5E4-A1A4-4DF4-BDDE-EF69C893D8AC}" dt="2021-12-07T21:06:21.184" v="6907"/>
          <ac:picMkLst>
            <pc:docMk/>
            <pc:sldMk cId="1212093021" sldId="392"/>
            <ac:picMk id="9" creationId="{3452D26B-0208-412A-94D8-F5FB68F4B303}"/>
          </ac:picMkLst>
        </pc:picChg>
        <pc:picChg chg="add del mod">
          <ac:chgData name="Robert Campion" userId="41b1d11f-57ad-43b8-8f69-439b15c26c33" providerId="ADAL" clId="{9AB8F5E4-A1A4-4DF4-BDDE-EF69C893D8AC}" dt="2021-12-07T21:06:32.173" v="6909"/>
          <ac:picMkLst>
            <pc:docMk/>
            <pc:sldMk cId="1212093021" sldId="392"/>
            <ac:picMk id="10" creationId="{F7882338-940A-4639-AF7C-A30E5E9A6FF8}"/>
          </ac:picMkLst>
        </pc:picChg>
        <pc:picChg chg="add del mod">
          <ac:chgData name="Robert Campion" userId="41b1d11f-57ad-43b8-8f69-439b15c26c33" providerId="ADAL" clId="{9AB8F5E4-A1A4-4DF4-BDDE-EF69C893D8AC}" dt="2021-12-07T21:07:22.682" v="6911"/>
          <ac:picMkLst>
            <pc:docMk/>
            <pc:sldMk cId="1212093021" sldId="392"/>
            <ac:picMk id="11" creationId="{9A6A28A8-48C6-471E-A123-B22FCC81D569}"/>
          </ac:picMkLst>
        </pc:picChg>
        <pc:picChg chg="add del mod">
          <ac:chgData name="Robert Campion" userId="41b1d11f-57ad-43b8-8f69-439b15c26c33" providerId="ADAL" clId="{9AB8F5E4-A1A4-4DF4-BDDE-EF69C893D8AC}" dt="2021-12-07T21:07:44.380" v="6913"/>
          <ac:picMkLst>
            <pc:docMk/>
            <pc:sldMk cId="1212093021" sldId="392"/>
            <ac:picMk id="12" creationId="{11F3D4C3-4E95-4425-A456-68BFE12AFF85}"/>
          </ac:picMkLst>
        </pc:picChg>
        <pc:picChg chg="add del mod">
          <ac:chgData name="Robert Campion" userId="41b1d11f-57ad-43b8-8f69-439b15c26c33" providerId="ADAL" clId="{9AB8F5E4-A1A4-4DF4-BDDE-EF69C893D8AC}" dt="2021-12-07T21:09:07.817" v="6915"/>
          <ac:picMkLst>
            <pc:docMk/>
            <pc:sldMk cId="1212093021" sldId="392"/>
            <ac:picMk id="13" creationId="{825BA7A7-2DB9-4120-B5E4-3843E10F20C3}"/>
          </ac:picMkLst>
        </pc:picChg>
        <pc:picChg chg="add mod">
          <ac:chgData name="Robert Campion" userId="41b1d11f-57ad-43b8-8f69-439b15c26c33" providerId="ADAL" clId="{9AB8F5E4-A1A4-4DF4-BDDE-EF69C893D8AC}" dt="2021-12-07T21:10:18.646" v="6916"/>
          <ac:picMkLst>
            <pc:docMk/>
            <pc:sldMk cId="1212093021" sldId="392"/>
            <ac:picMk id="14" creationId="{92370C29-6006-4022-A098-19A104F78C1B}"/>
          </ac:picMkLst>
        </pc:picChg>
      </pc:sldChg>
      <pc:sldChg chg="addSp modSp add modTransition modNotesTx">
        <pc:chgData name="Robert Campion" userId="41b1d11f-57ad-43b8-8f69-439b15c26c33" providerId="ADAL" clId="{9AB8F5E4-A1A4-4DF4-BDDE-EF69C893D8AC}" dt="2021-12-07T21:11:31.680" v="6920"/>
        <pc:sldMkLst>
          <pc:docMk/>
          <pc:sldMk cId="3097919200" sldId="393"/>
        </pc:sldMkLst>
        <pc:picChg chg="add mod">
          <ac:chgData name="Robert Campion" userId="41b1d11f-57ad-43b8-8f69-439b15c26c33" providerId="ADAL" clId="{9AB8F5E4-A1A4-4DF4-BDDE-EF69C893D8AC}" dt="2021-12-07T21:11:31.680" v="6920"/>
          <ac:picMkLst>
            <pc:docMk/>
            <pc:sldMk cId="3097919200" sldId="393"/>
            <ac:picMk id="13" creationId="{78E2CAB6-25F1-4FC2-B8DF-94CE7977F6FC}"/>
          </ac:picMkLst>
        </pc:picChg>
      </pc:sldChg>
      <pc:sldChg chg="addSp delSp modSp add mod modTransition modAnim modNotesTx">
        <pc:chgData name="Robert Campion" userId="41b1d11f-57ad-43b8-8f69-439b15c26c33" providerId="ADAL" clId="{9AB8F5E4-A1A4-4DF4-BDDE-EF69C893D8AC}" dt="2021-12-07T21:12:38.618" v="6926"/>
        <pc:sldMkLst>
          <pc:docMk/>
          <pc:sldMk cId="140948673" sldId="394"/>
        </pc:sldMkLst>
        <pc:spChg chg="del">
          <ac:chgData name="Robert Campion" userId="41b1d11f-57ad-43b8-8f69-439b15c26c33" providerId="ADAL" clId="{9AB8F5E4-A1A4-4DF4-BDDE-EF69C893D8AC}" dt="2021-12-06T23:41:40.349" v="4720" actId="478"/>
          <ac:spMkLst>
            <pc:docMk/>
            <pc:sldMk cId="140948673" sldId="394"/>
            <ac:spMk id="13" creationId="{6D7E4763-16CA-4CA0-8BE8-A51EBA6E9972}"/>
          </ac:spMkLst>
        </pc:spChg>
        <pc:picChg chg="add del mod">
          <ac:chgData name="Robert Campion" userId="41b1d11f-57ad-43b8-8f69-439b15c26c33" providerId="ADAL" clId="{9AB8F5E4-A1A4-4DF4-BDDE-EF69C893D8AC}" dt="2021-12-07T21:12:31.249" v="6925"/>
          <ac:picMkLst>
            <pc:docMk/>
            <pc:sldMk cId="140948673" sldId="394"/>
            <ac:picMk id="10" creationId="{64350D71-4BD6-43C4-8111-ABE290624D88}"/>
          </ac:picMkLst>
        </pc:picChg>
        <pc:picChg chg="add mod">
          <ac:chgData name="Robert Campion" userId="41b1d11f-57ad-43b8-8f69-439b15c26c33" providerId="ADAL" clId="{9AB8F5E4-A1A4-4DF4-BDDE-EF69C893D8AC}" dt="2021-12-07T21:12:38.618" v="6926"/>
          <ac:picMkLst>
            <pc:docMk/>
            <pc:sldMk cId="140948673" sldId="394"/>
            <ac:picMk id="12" creationId="{9FAC9929-F1CB-41D4-B617-4429CBCE5196}"/>
          </ac:picMkLst>
        </pc:picChg>
      </pc:sldChg>
      <pc:sldChg chg="addSp delSp modSp add modTransition modAnim modNotesTx">
        <pc:chgData name="Robert Campion" userId="41b1d11f-57ad-43b8-8f69-439b15c26c33" providerId="ADAL" clId="{9AB8F5E4-A1A4-4DF4-BDDE-EF69C893D8AC}" dt="2021-12-07T21:14:08.146" v="6932"/>
        <pc:sldMkLst>
          <pc:docMk/>
          <pc:sldMk cId="675137383" sldId="395"/>
        </pc:sldMkLst>
        <pc:picChg chg="add del mod">
          <ac:chgData name="Robert Campion" userId="41b1d11f-57ad-43b8-8f69-439b15c26c33" providerId="ADAL" clId="{9AB8F5E4-A1A4-4DF4-BDDE-EF69C893D8AC}" dt="2021-12-07T21:13:16.528" v="6929"/>
          <ac:picMkLst>
            <pc:docMk/>
            <pc:sldMk cId="675137383" sldId="395"/>
            <ac:picMk id="8" creationId="{A9D67E31-43E8-4173-9CA8-D74B6DE4B8D7}"/>
          </ac:picMkLst>
        </pc:picChg>
        <pc:picChg chg="add del mod">
          <ac:chgData name="Robert Campion" userId="41b1d11f-57ad-43b8-8f69-439b15c26c33" providerId="ADAL" clId="{9AB8F5E4-A1A4-4DF4-BDDE-EF69C893D8AC}" dt="2021-12-07T21:13:40.935" v="6931"/>
          <ac:picMkLst>
            <pc:docMk/>
            <pc:sldMk cId="675137383" sldId="395"/>
            <ac:picMk id="10" creationId="{4A1B6473-7168-4DE8-8B06-8350E9F360A1}"/>
          </ac:picMkLst>
        </pc:picChg>
        <pc:picChg chg="add mod">
          <ac:chgData name="Robert Campion" userId="41b1d11f-57ad-43b8-8f69-439b15c26c33" providerId="ADAL" clId="{9AB8F5E4-A1A4-4DF4-BDDE-EF69C893D8AC}" dt="2021-12-07T21:14:08.146" v="6932"/>
          <ac:picMkLst>
            <pc:docMk/>
            <pc:sldMk cId="675137383" sldId="395"/>
            <ac:picMk id="11" creationId="{5155A59E-157A-4899-B9BB-154281022E63}"/>
          </ac:picMkLst>
        </pc:picChg>
      </pc:sldChg>
      <pc:sldChg chg="add del">
        <pc:chgData name="Robert Campion" userId="41b1d11f-57ad-43b8-8f69-439b15c26c33" providerId="ADAL" clId="{9AB8F5E4-A1A4-4DF4-BDDE-EF69C893D8AC}" dt="2021-12-06T23:42:53.879" v="4740" actId="2890"/>
        <pc:sldMkLst>
          <pc:docMk/>
          <pc:sldMk cId="3513103772" sldId="395"/>
        </pc:sldMkLst>
      </pc:sldChg>
      <pc:sldChg chg="add del">
        <pc:chgData name="Robert Campion" userId="41b1d11f-57ad-43b8-8f69-439b15c26c33" providerId="ADAL" clId="{9AB8F5E4-A1A4-4DF4-BDDE-EF69C893D8AC}" dt="2021-12-07T00:10:42.256" v="5606" actId="47"/>
        <pc:sldMkLst>
          <pc:docMk/>
          <pc:sldMk cId="274277578" sldId="396"/>
        </pc:sldMkLst>
      </pc:sldChg>
      <pc:sldChg chg="addSp delSp modSp add mod modTransition delAnim modAnim modNotesTx">
        <pc:chgData name="Robert Campion" userId="41b1d11f-57ad-43b8-8f69-439b15c26c33" providerId="ADAL" clId="{9AB8F5E4-A1A4-4DF4-BDDE-EF69C893D8AC}" dt="2021-12-07T21:17:34.075" v="6947"/>
        <pc:sldMkLst>
          <pc:docMk/>
          <pc:sldMk cId="212460958" sldId="397"/>
        </pc:sldMkLst>
        <pc:picChg chg="add del mod">
          <ac:chgData name="Robert Campion" userId="41b1d11f-57ad-43b8-8f69-439b15c26c33" providerId="ADAL" clId="{9AB8F5E4-A1A4-4DF4-BDDE-EF69C893D8AC}" dt="2021-12-07T21:17:22.965" v="6946"/>
          <ac:picMkLst>
            <pc:docMk/>
            <pc:sldMk cId="212460958" sldId="397"/>
            <ac:picMk id="8" creationId="{52B4ECB3-1A8E-46DC-9384-2F8F7A66EB59}"/>
          </ac:picMkLst>
        </pc:picChg>
        <pc:picChg chg="add mod">
          <ac:chgData name="Robert Campion" userId="41b1d11f-57ad-43b8-8f69-439b15c26c33" providerId="ADAL" clId="{9AB8F5E4-A1A4-4DF4-BDDE-EF69C893D8AC}" dt="2021-12-07T21:17:34.075" v="6947"/>
          <ac:picMkLst>
            <pc:docMk/>
            <pc:sldMk cId="212460958" sldId="397"/>
            <ac:picMk id="10" creationId="{476A93CB-F40F-4AEC-86CD-8180232BE2B8}"/>
          </ac:picMkLst>
        </pc:picChg>
        <pc:picChg chg="del">
          <ac:chgData name="Robert Campion" userId="41b1d11f-57ad-43b8-8f69-439b15c26c33" providerId="ADAL" clId="{9AB8F5E4-A1A4-4DF4-BDDE-EF69C893D8AC}" dt="2021-12-07T00:09:34.519" v="5566" actId="478"/>
          <ac:picMkLst>
            <pc:docMk/>
            <pc:sldMk cId="212460958" sldId="397"/>
            <ac:picMk id="12" creationId="{3BB025A0-CA27-4C50-8E12-6D719522B0B8}"/>
          </ac:picMkLst>
        </pc:picChg>
      </pc:sldChg>
      <pc:sldChg chg="addSp delSp modSp add modTransition modAnim modNotesTx">
        <pc:chgData name="Robert Campion" userId="41b1d11f-57ad-43b8-8f69-439b15c26c33" providerId="ADAL" clId="{9AB8F5E4-A1A4-4DF4-BDDE-EF69C893D8AC}" dt="2021-12-07T21:17:48.617" v="6948"/>
        <pc:sldMkLst>
          <pc:docMk/>
          <pc:sldMk cId="1151768162" sldId="398"/>
        </pc:sldMkLst>
        <pc:picChg chg="add del mod">
          <ac:chgData name="Robert Campion" userId="41b1d11f-57ad-43b8-8f69-439b15c26c33" providerId="ADAL" clId="{9AB8F5E4-A1A4-4DF4-BDDE-EF69C893D8AC}" dt="2021-12-07T21:17:12.721" v="6945"/>
          <ac:picMkLst>
            <pc:docMk/>
            <pc:sldMk cId="1151768162" sldId="398"/>
            <ac:picMk id="8" creationId="{8BB6CEFB-5A4F-410B-9507-94CE2F328F5F}"/>
          </ac:picMkLst>
        </pc:picChg>
        <pc:picChg chg="add mod">
          <ac:chgData name="Robert Campion" userId="41b1d11f-57ad-43b8-8f69-439b15c26c33" providerId="ADAL" clId="{9AB8F5E4-A1A4-4DF4-BDDE-EF69C893D8AC}" dt="2021-12-07T21:17:48.617" v="6948"/>
          <ac:picMkLst>
            <pc:docMk/>
            <pc:sldMk cId="1151768162" sldId="398"/>
            <ac:picMk id="10" creationId="{F18653CD-AD20-4794-AC57-15DE7D121898}"/>
          </ac:picMkLst>
        </pc:picChg>
      </pc:sldChg>
      <pc:sldChg chg="addSp modSp add modTransition modAnim modNotesTx">
        <pc:chgData name="Robert Campion" userId="41b1d11f-57ad-43b8-8f69-439b15c26c33" providerId="ADAL" clId="{9AB8F5E4-A1A4-4DF4-BDDE-EF69C893D8AC}" dt="2021-12-07T21:21:51.557" v="6964"/>
        <pc:sldMkLst>
          <pc:docMk/>
          <pc:sldMk cId="1596568190" sldId="399"/>
        </pc:sldMkLst>
        <pc:picChg chg="add mod">
          <ac:chgData name="Robert Campion" userId="41b1d11f-57ad-43b8-8f69-439b15c26c33" providerId="ADAL" clId="{9AB8F5E4-A1A4-4DF4-BDDE-EF69C893D8AC}" dt="2021-12-07T21:21:51.557" v="6964"/>
          <ac:picMkLst>
            <pc:docMk/>
            <pc:sldMk cId="1596568190" sldId="399"/>
            <ac:picMk id="7" creationId="{B8D2BFCF-FDBE-41BA-A4A0-435CBFB21F1B}"/>
          </ac:picMkLst>
        </pc:picChg>
      </pc:sldChg>
      <pc:sldChg chg="addSp delSp modSp add mod modTransition modAnim modNotesTx">
        <pc:chgData name="Robert Campion" userId="41b1d11f-57ad-43b8-8f69-439b15c26c33" providerId="ADAL" clId="{9AB8F5E4-A1A4-4DF4-BDDE-EF69C893D8AC}" dt="2021-12-07T21:21:39.564" v="6963"/>
        <pc:sldMkLst>
          <pc:docMk/>
          <pc:sldMk cId="2224324542" sldId="400"/>
        </pc:sldMkLst>
        <pc:picChg chg="add del mod">
          <ac:chgData name="Robert Campion" userId="41b1d11f-57ad-43b8-8f69-439b15c26c33" providerId="ADAL" clId="{9AB8F5E4-A1A4-4DF4-BDDE-EF69C893D8AC}" dt="2021-12-07T21:20:42.523" v="6960"/>
          <ac:picMkLst>
            <pc:docMk/>
            <pc:sldMk cId="2224324542" sldId="400"/>
            <ac:picMk id="7" creationId="{037F1130-01C8-4CB2-81E9-5826A476E34B}"/>
          </ac:picMkLst>
        </pc:picChg>
        <pc:picChg chg="add del mod">
          <ac:chgData name="Robert Campion" userId="41b1d11f-57ad-43b8-8f69-439b15c26c33" providerId="ADAL" clId="{9AB8F5E4-A1A4-4DF4-BDDE-EF69C893D8AC}" dt="2021-12-07T21:21:12.093" v="6962"/>
          <ac:picMkLst>
            <pc:docMk/>
            <pc:sldMk cId="2224324542" sldId="400"/>
            <ac:picMk id="9" creationId="{2055AFEE-3887-4886-8BF0-6877D7D1F37D}"/>
          </ac:picMkLst>
        </pc:picChg>
        <pc:picChg chg="del">
          <ac:chgData name="Robert Campion" userId="41b1d11f-57ad-43b8-8f69-439b15c26c33" providerId="ADAL" clId="{9AB8F5E4-A1A4-4DF4-BDDE-EF69C893D8AC}" dt="2021-12-07T02:10:21.507" v="6178" actId="478"/>
          <ac:picMkLst>
            <pc:docMk/>
            <pc:sldMk cId="2224324542" sldId="400"/>
            <ac:picMk id="10" creationId="{35A4128A-6FB7-48B2-90F9-1FC3C0862D77}"/>
          </ac:picMkLst>
        </pc:picChg>
        <pc:picChg chg="add mod">
          <ac:chgData name="Robert Campion" userId="41b1d11f-57ad-43b8-8f69-439b15c26c33" providerId="ADAL" clId="{9AB8F5E4-A1A4-4DF4-BDDE-EF69C893D8AC}" dt="2021-12-07T21:21:39.564" v="6963"/>
          <ac:picMkLst>
            <pc:docMk/>
            <pc:sldMk cId="2224324542" sldId="400"/>
            <ac:picMk id="10" creationId="{56001AE8-E58C-4920-8485-E416E927BBB5}"/>
          </ac:picMkLst>
        </pc:picChg>
      </pc:sldChg>
      <pc:sldMasterChg chg="modTransition modSldLayout">
        <pc:chgData name="Robert Campion" userId="41b1d11f-57ad-43b8-8f69-439b15c26c33" providerId="ADAL" clId="{9AB8F5E4-A1A4-4DF4-BDDE-EF69C893D8AC}" dt="2021-12-07T03:31:34.234" v="6639" actId="121"/>
        <pc:sldMasterMkLst>
          <pc:docMk/>
          <pc:sldMasterMk cId="2563119864" sldId="2147483648"/>
        </pc:sldMasterMkLst>
        <pc:sldLayoutChg chg="modTransition">
          <pc:chgData name="Robert Campion" userId="41b1d11f-57ad-43b8-8f69-439b15c26c33" providerId="ADAL" clId="{9AB8F5E4-A1A4-4DF4-BDDE-EF69C893D8AC}" dt="2021-12-07T02:23:09.942" v="6445"/>
          <pc:sldLayoutMkLst>
            <pc:docMk/>
            <pc:sldMasterMk cId="2563119864" sldId="2147483648"/>
            <pc:sldLayoutMk cId="1590262652" sldId="2147483649"/>
          </pc:sldLayoutMkLst>
        </pc:sldLayoutChg>
        <pc:sldLayoutChg chg="modSp mod modTransition">
          <pc:chgData name="Robert Campion" userId="41b1d11f-57ad-43b8-8f69-439b15c26c33" providerId="ADAL" clId="{9AB8F5E4-A1A4-4DF4-BDDE-EF69C893D8AC}" dt="2021-12-07T03:31:34.234" v="6639" actId="121"/>
          <pc:sldLayoutMkLst>
            <pc:docMk/>
            <pc:sldMasterMk cId="2563119864" sldId="2147483648"/>
            <pc:sldLayoutMk cId="23935095" sldId="2147483650"/>
          </pc:sldLayoutMkLst>
          <pc:spChg chg="mod">
            <ac:chgData name="Robert Campion" userId="41b1d11f-57ad-43b8-8f69-439b15c26c33" providerId="ADAL" clId="{9AB8F5E4-A1A4-4DF4-BDDE-EF69C893D8AC}" dt="2021-12-07T03:31:04.412" v="6632" actId="1076"/>
            <ac:spMkLst>
              <pc:docMk/>
              <pc:sldMasterMk cId="2563119864" sldId="2147483648"/>
              <pc:sldLayoutMk cId="23935095" sldId="2147483650"/>
              <ac:spMk id="3" creationId="{54E544D5-6756-45C7-9142-6AE477AD8B2C}"/>
            </ac:spMkLst>
          </pc:spChg>
          <pc:spChg chg="mod">
            <ac:chgData name="Robert Campion" userId="41b1d11f-57ad-43b8-8f69-439b15c26c33" providerId="ADAL" clId="{9AB8F5E4-A1A4-4DF4-BDDE-EF69C893D8AC}" dt="2021-12-07T03:31:34.234" v="6639" actId="121"/>
            <ac:spMkLst>
              <pc:docMk/>
              <pc:sldMasterMk cId="2563119864" sldId="2147483648"/>
              <pc:sldLayoutMk cId="23935095" sldId="2147483650"/>
              <ac:spMk id="6" creationId="{B22CA4A2-1CB4-49CC-BC92-4DF8445F3E12}"/>
            </ac:spMkLst>
          </pc:spChg>
        </pc:sldLayoutChg>
        <pc:sldLayoutChg chg="modTransition">
          <pc:chgData name="Robert Campion" userId="41b1d11f-57ad-43b8-8f69-439b15c26c33" providerId="ADAL" clId="{9AB8F5E4-A1A4-4DF4-BDDE-EF69C893D8AC}" dt="2021-12-07T02:23:09.942" v="6445"/>
          <pc:sldLayoutMkLst>
            <pc:docMk/>
            <pc:sldMasterMk cId="2563119864" sldId="2147483648"/>
            <pc:sldLayoutMk cId="704419378" sldId="2147483651"/>
          </pc:sldLayoutMkLst>
        </pc:sldLayoutChg>
        <pc:sldLayoutChg chg="modTransition">
          <pc:chgData name="Robert Campion" userId="41b1d11f-57ad-43b8-8f69-439b15c26c33" providerId="ADAL" clId="{9AB8F5E4-A1A4-4DF4-BDDE-EF69C893D8AC}" dt="2021-12-07T02:23:09.942" v="6445"/>
          <pc:sldLayoutMkLst>
            <pc:docMk/>
            <pc:sldMasterMk cId="2563119864" sldId="2147483648"/>
            <pc:sldLayoutMk cId="792644387" sldId="2147483652"/>
          </pc:sldLayoutMkLst>
        </pc:sldLayoutChg>
        <pc:sldLayoutChg chg="modTransition">
          <pc:chgData name="Robert Campion" userId="41b1d11f-57ad-43b8-8f69-439b15c26c33" providerId="ADAL" clId="{9AB8F5E4-A1A4-4DF4-BDDE-EF69C893D8AC}" dt="2021-12-07T02:23:09.942" v="6445"/>
          <pc:sldLayoutMkLst>
            <pc:docMk/>
            <pc:sldMasterMk cId="2563119864" sldId="2147483648"/>
            <pc:sldLayoutMk cId="1462682953" sldId="2147483653"/>
          </pc:sldLayoutMkLst>
        </pc:sldLayoutChg>
        <pc:sldLayoutChg chg="modTransition">
          <pc:chgData name="Robert Campion" userId="41b1d11f-57ad-43b8-8f69-439b15c26c33" providerId="ADAL" clId="{9AB8F5E4-A1A4-4DF4-BDDE-EF69C893D8AC}" dt="2021-12-07T02:23:09.942" v="6445"/>
          <pc:sldLayoutMkLst>
            <pc:docMk/>
            <pc:sldMasterMk cId="2563119864" sldId="2147483648"/>
            <pc:sldLayoutMk cId="2038242779" sldId="2147483654"/>
          </pc:sldLayoutMkLst>
        </pc:sldLayoutChg>
        <pc:sldLayoutChg chg="modTransition">
          <pc:chgData name="Robert Campion" userId="41b1d11f-57ad-43b8-8f69-439b15c26c33" providerId="ADAL" clId="{9AB8F5E4-A1A4-4DF4-BDDE-EF69C893D8AC}" dt="2021-12-07T02:23:09.942" v="6445"/>
          <pc:sldLayoutMkLst>
            <pc:docMk/>
            <pc:sldMasterMk cId="2563119864" sldId="2147483648"/>
            <pc:sldLayoutMk cId="1715394490" sldId="2147483655"/>
          </pc:sldLayoutMkLst>
        </pc:sldLayoutChg>
        <pc:sldLayoutChg chg="modTransition">
          <pc:chgData name="Robert Campion" userId="41b1d11f-57ad-43b8-8f69-439b15c26c33" providerId="ADAL" clId="{9AB8F5E4-A1A4-4DF4-BDDE-EF69C893D8AC}" dt="2021-12-07T02:23:09.942" v="6445"/>
          <pc:sldLayoutMkLst>
            <pc:docMk/>
            <pc:sldMasterMk cId="2563119864" sldId="2147483648"/>
            <pc:sldLayoutMk cId="2076121200" sldId="2147483656"/>
          </pc:sldLayoutMkLst>
        </pc:sldLayoutChg>
        <pc:sldLayoutChg chg="modTransition">
          <pc:chgData name="Robert Campion" userId="41b1d11f-57ad-43b8-8f69-439b15c26c33" providerId="ADAL" clId="{9AB8F5E4-A1A4-4DF4-BDDE-EF69C893D8AC}" dt="2021-12-07T02:23:09.942" v="6445"/>
          <pc:sldLayoutMkLst>
            <pc:docMk/>
            <pc:sldMasterMk cId="2563119864" sldId="2147483648"/>
            <pc:sldLayoutMk cId="1153493819" sldId="2147483657"/>
          </pc:sldLayoutMkLst>
        </pc:sldLayoutChg>
        <pc:sldLayoutChg chg="modTransition">
          <pc:chgData name="Robert Campion" userId="41b1d11f-57ad-43b8-8f69-439b15c26c33" providerId="ADAL" clId="{9AB8F5E4-A1A4-4DF4-BDDE-EF69C893D8AC}" dt="2021-12-07T02:23:09.942" v="6445"/>
          <pc:sldLayoutMkLst>
            <pc:docMk/>
            <pc:sldMasterMk cId="2563119864" sldId="2147483648"/>
            <pc:sldLayoutMk cId="904276793" sldId="2147483658"/>
          </pc:sldLayoutMkLst>
        </pc:sldLayoutChg>
        <pc:sldLayoutChg chg="modTransition">
          <pc:chgData name="Robert Campion" userId="41b1d11f-57ad-43b8-8f69-439b15c26c33" providerId="ADAL" clId="{9AB8F5E4-A1A4-4DF4-BDDE-EF69C893D8AC}" dt="2021-12-07T02:23:09.942" v="6445"/>
          <pc:sldLayoutMkLst>
            <pc:docMk/>
            <pc:sldMasterMk cId="2563119864" sldId="2147483648"/>
            <pc:sldLayoutMk cId="3516547521" sldId="2147483659"/>
          </pc:sldLayoutMkLst>
        </pc:sldLayoutChg>
      </pc:sldMasterChg>
    </pc:docChg>
  </pc:docChgLst>
  <pc:docChgLst>
    <pc:chgData name="Brett Francis" userId="7dc8cddd-97ea-4439-a5f8-529cc497047b" providerId="ADAL" clId="{03AFB00F-F397-9841-8DA7-1898E4716286}"/>
    <pc:docChg chg="mod">
      <pc:chgData name="Brett Francis" userId="7dc8cddd-97ea-4439-a5f8-529cc497047b" providerId="ADAL" clId="{03AFB00F-F397-9841-8DA7-1898E4716286}" dt="2021-12-09T01:45:46.123" v="0"/>
      <pc:docMkLst>
        <pc:docMk/>
      </pc:docMkLst>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10:24:07.832"/>
    </inkml:context>
    <inkml:brush xml:id="br0">
      <inkml:brushProperty name="width" value="0.1" units="cm"/>
      <inkml:brushProperty name="height" value="0.1" units="cm"/>
      <inkml:brushProperty name="color" value="#E71224"/>
    </inkml:brush>
  </inkml:definitions>
  <inkml:trace contextRef="#ctx0" brushRef="#br0">0 66 24575,'41'0'0,"-1"1"0,1 2 0,58 11 0,-49-6 0,0-2 0,1-3 0,96-5 0,-37-1 0,-47 3 0,-1 2 0,82 14 0,-67-7 0,0-3 0,139-7 0,-77-1 0,-34 3 0,118-3 0,21-32 0,199-15 0,-331 42 0,-77 7 0,0-2 0,64-12 0,-51 6 0,0 2 0,1 3 0,0 1 0,52 6 0,5-1 0,1521-3 0,-1570 5-1365,-34 2-5461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04:27:40.282"/>
    </inkml:context>
    <inkml:brush xml:id="br0">
      <inkml:brushProperty name="width" value="0.2" units="cm"/>
      <inkml:brushProperty name="height" value="0.2" units="cm"/>
      <inkml:brushProperty name="color" value="#E71224"/>
    </inkml:brush>
  </inkml:definitions>
  <inkml:trace contextRef="#ctx0" brushRef="#br0">1 1 24575,'8'4'0,"-1"1"0,1 0 0,-1 1 0,0 0 0,0 0 0,-1 1 0,0-1 0,9 13 0,38 67 0,-44-71 0,326 495 14,40-26-107,-122-161-599,367 520 541,-347-463 147,136 150-252,-118-158 239,-220-281 279,112 159 628,214 327-839,-311-470-52,4-4 0,5-4 0,116 95 0,-46-71 1,-107-84 0,-2 3 0,-2 2 0,-2 2 0,46 54 0,-62-50 0,-3 1 0,-2 1 0,35 83 0,9 15 0,35 35-222,7-4 0,9-6 0,7-6 0,216 214 0,-43-93-125,435 319-1,-500-435 1902,-46-33-1207,-110-82-1077,87 78-1,-137-104-6095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04:28:12.533"/>
    </inkml:context>
    <inkml:brush xml:id="br0">
      <inkml:brushProperty name="width" value="0.2" units="cm"/>
      <inkml:brushProperty name="height" value="0.2" units="cm"/>
      <inkml:brushProperty name="color" value="#E71224"/>
    </inkml:brush>
  </inkml:definitions>
  <inkml:trace contextRef="#ctx0" brushRef="#br0">6469 0 24575,'-2'14'0,"0"0"0,-1 0 0,0 0 0,-1 0 0,-1-1 0,-1 0 0,0 0 0,0 0 0,-10 13 0,-4 11 0,-201 375 0,-158 324 0,-1 243 0,-23 48 0,336-898 0,-6-3 0,-6-2 0,-5-5 0,-5-3 0,-173 173 0,-489 527 0,634-684 0,-174 216 0,-219 228 0,0-153 0,351-300 0,4 5 0,64-51 0,-106 70 0,-123 78 0,-21 13 0,316-220 0,0 1 0,2 1 0,0 1 0,2 1 0,0 1 0,-30 44 0,-37 38 0,-13 18 0,-115 138 0,36-47 0,90-103 0,37-36-1365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04:27:40.282"/>
    </inkml:context>
    <inkml:brush xml:id="br0">
      <inkml:brushProperty name="width" value="0.2" units="cm"/>
      <inkml:brushProperty name="height" value="0.2" units="cm"/>
      <inkml:brushProperty name="color" value="#E71224"/>
    </inkml:brush>
  </inkml:definitions>
  <inkml:trace contextRef="#ctx0" brushRef="#br0">1 1 24575,'8'4'0,"-1"1"0,1 0 0,-1 1 0,0 0 0,0 0 0,-1 1 0,0-1 0,9 13 0,38 67 0,-44-71 0,326 495 14,40-26-107,-122-161-599,367 520 541,-347-463 147,136 150-252,-118-158 239,-220-281 279,112 159 628,214 327-839,-311-470-52,4-4 0,5-4 0,116 95 0,-46-71 1,-107-84 0,-2 3 0,-2 2 0,-2 2 0,46 54 0,-62-50 0,-3 1 0,-2 1 0,35 83 0,9 15 0,35 35-222,7-4 0,9-6 0,7-6 0,216 214 0,-43-93-125,435 319-1,-500-435 1902,-46-33-1207,-110-82-1077,87 78-1,-137-104-6095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04:28:12.533"/>
    </inkml:context>
    <inkml:brush xml:id="br0">
      <inkml:brushProperty name="width" value="0.2" units="cm"/>
      <inkml:brushProperty name="height" value="0.2" units="cm"/>
      <inkml:brushProperty name="color" value="#E71224"/>
    </inkml:brush>
  </inkml:definitions>
  <inkml:trace contextRef="#ctx0" brushRef="#br0">6469 0 24575,'-2'14'0,"0"0"0,-1 0 0,0 0 0,-1 0 0,-1-1 0,-1 0 0,0 0 0,0 0 0,-10 13 0,-4 11 0,-201 375 0,-158 324 0,-1 243 0,-23 48 0,336-898 0,-6-3 0,-6-2 0,-5-5 0,-5-3 0,-173 173 0,-489 527 0,634-684 0,-174 216 0,-219 228 0,0-153 0,351-300 0,4 5 0,64-51 0,-106 70 0,-123 78 0,-21 13 0,316-220 0,0 1 0,2 1 0,0 1 0,2 1 0,0 1 0,-30 44 0,-37 38 0,-13 18 0,-115 138 0,36-47 0,90-103 0,37-36-1365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11:13:13.621"/>
    </inkml:context>
    <inkml:brush xml:id="br0">
      <inkml:brushProperty name="width" value="0.1" units="cm"/>
      <inkml:brushProperty name="height" value="0.1" units="cm"/>
      <inkml:brushProperty name="color" value="#E71224"/>
    </inkml:brush>
  </inkml:definitions>
  <inkml:trace contextRef="#ctx0" brushRef="#br0">1 33 24575,'0'-2'0,"1"1"0,-1 0 0,1 0 0,-1-1 0,1 1 0,0 0 0,0 0 0,0 0 0,0-1 0,-1 1 0,2 0 0,-1 0 0,0 1 0,0-1 0,0 0 0,0 0 0,0 0 0,1 1 0,-1-1 0,0 1 0,1-1 0,-1 1 0,0-1 0,1 1 0,-1 0 0,0 0 0,3 0 0,45-6 0,-44 6 0,441-4 0,-230 7 0,-193-2 0,0 2 0,39 8 0,-37-5 0,-1-2 0,29 1 0,75 10 0,-88-8 0,61 2 0,157 5 0,-15 1 0,273-16 0,-493 2 0,-1 2 0,38 8 0,32 3 0,451-10 0,-277-7 0,22 18 0,-11 1 0,2368-16 0,-1213-2 0,-1402 1 0,-1-2 0,36-8 0,-33 5 0,50-3 0,-25 8 0,-4 0 0,-1-1 0,55-11 0,-34 3 0,0 4 0,148 7 0,-83 2 0,121-3-1365,-207 0-5461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11:13:13.622"/>
    </inkml:context>
    <inkml:brush xml:id="br0">
      <inkml:brushProperty name="width" value="0.1" units="cm"/>
      <inkml:brushProperty name="height" value="0.1" units="cm"/>
      <inkml:brushProperty name="color" value="#E71224"/>
    </inkml:brush>
  </inkml:definitions>
  <inkml:trace contextRef="#ctx0" brushRef="#br0">0 122 24575,'4'0'0,"-1"-1"0,1 0 0,-1-1 0,0 1 0,0-1 0,1 1 0,-1-1 0,0 0 0,0 0 0,3-3 0,18-10 0,1 7 0,-1 2 0,1 1 0,0 1 0,0 1 0,0 1 0,0 1 0,26 3 0,-3-2 0,511 2 0,-528-3 0,0-2 0,36-8 0,-34 5 0,53-3 0,752 7 0,-403 4 0,456-2 0,-843 3 0,59 9 0,26 3 0,56 0 0,53 1 0,320 1 0,470-3 0,-650-17 0,830 3 0,-971-15 0,6 0 0,1485 16 0,-1693-3 0,57-10 0,13-1 0,578 7 0,-376 9 0,2736-3 0,-3001-2 0,63-11 0,-63 6 0,59-2 0,539 10 0,-615-2 0,-1-2 0,38-8 0,-35 5 0,55-4 0,555 8 0,-307 4 0,-25 14 0,23 0 0,-204-18 0,292 4 0,-222 12 0,98 2 0,-108-1 0,-20-1 0,442-13 85,-292-2-1535,-290 1-5376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02:13:41.310"/>
    </inkml:context>
    <inkml:brush xml:id="br0">
      <inkml:brushProperty name="width" value="0.2" units="cm"/>
      <inkml:brushProperty name="height" value="0.2" units="cm"/>
      <inkml:brushProperty name="color" value="#E71224"/>
    </inkml:brush>
  </inkml:definitions>
  <inkml:trace contextRef="#ctx0" brushRef="#br0">0 2 24575,'45'0'0,"26"-1"0,-1 3 0,120 18 0,-119-10 0,1-4 0,0-2 0,84-7 0,-26 0 0,76 18 0,-38 0 0,806-8 0,-532-10 0,855 3-1365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10:24:14.710"/>
    </inkml:context>
    <inkml:brush xml:id="br0">
      <inkml:brushProperty name="width" value="0.1" units="cm"/>
      <inkml:brushProperty name="height" value="0.1" units="cm"/>
      <inkml:brushProperty name="color" value="#E71224"/>
    </inkml:brush>
  </inkml:definitions>
  <inkml:trace contextRef="#ctx0" brushRef="#br0">0 66 24575,'41'0'0,"-1"1"0,1 2 0,58 11 0,-49-6 0,0-2 0,1-3 0,96-5 0,-37-1 0,-47 3 0,-1 2 0,82 14 0,-67-7 0,0-3 0,139-7 0,-77-1 0,-34 3 0,118-3 0,21-32 0,199-15 0,-331 42 0,-77 7 0,0-2 0,64-12 0,-51 6 0,0 2 0,1 3 0,0 1 0,52 6 0,5-1 0,1521-3 0,-1570 5-1365,-34 2-5461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10:24:15.406"/>
    </inkml:context>
    <inkml:brush xml:id="br0">
      <inkml:brushProperty name="width" value="0.1" units="cm"/>
      <inkml:brushProperty name="height" value="0.1" units="cm"/>
      <inkml:brushProperty name="color" value="#E71224"/>
    </inkml:brush>
  </inkml:definitions>
  <inkml:trace contextRef="#ctx0" brushRef="#br0">0 66 24575,'41'0'0,"-1"1"0,1 2 0,58 11 0,-49-6 0,0-2 0,1-3 0,96-5 0,-37-1 0,-47 3 0,-1 2 0,82 14 0,-67-7 0,0-3 0,139-7 0,-77-1 0,-34 3 0,118-3 0,21-32 0,199-15 0,-331 42 0,-77 7 0,0-2 0,64-12 0,-51 6 0,0 2 0,1 3 0,0 1 0,52 6 0,5-1 0,1521-3 0,-1570 5-1365,-34 2-5461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10:24:21.638"/>
    </inkml:context>
    <inkml:brush xml:id="br0">
      <inkml:brushProperty name="width" value="0.1" units="cm"/>
      <inkml:brushProperty name="height" value="0.1" units="cm"/>
      <inkml:brushProperty name="color" value="#E71224"/>
    </inkml:brush>
  </inkml:definitions>
  <inkml:trace contextRef="#ctx0" brushRef="#br0">0 66 24575,'41'0'0,"-1"1"0,1 2 0,58 11 0,-49-6 0,0-2 0,1-3 0,96-5 0,-37-1 0,-47 3 0,-1 2 0,82 14 0,-67-7 0,0-3 0,139-7 0,-77-1 0,-34 3 0,118-3 0,21-32 0,199-15 0,-331 42 0,-77 7 0,0-2 0,64-12 0,-51 6 0,0 2 0,1 3 0,0 1 0,52 6 0,5-1 0,1521-3 0,-1570 5-1365,-34 2-5461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02:13:32.896"/>
    </inkml:context>
    <inkml:brush xml:id="br0">
      <inkml:brushProperty name="width" value="0.2" units="cm"/>
      <inkml:brushProperty name="height" value="0.2" units="cm"/>
      <inkml:brushProperty name="color" value="#E71224"/>
    </inkml:brush>
  </inkml:definitions>
  <inkml:trace contextRef="#ctx0" brushRef="#br0">1 76 24575,'374'-21'0,"-352"19"0,198-32 0,-151 25 0,1 3 0,-1 2 0,86 8 0,-24-1 0,2350-3-1365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11:12:14.186"/>
    </inkml:context>
    <inkml:brush xml:id="br0">
      <inkml:brushProperty name="width" value="0.1" units="cm"/>
      <inkml:brushProperty name="height" value="0.1" units="cm"/>
      <inkml:brushProperty name="color" value="#E71224"/>
    </inkml:brush>
  </inkml:definitions>
  <inkml:trace contextRef="#ctx0" brushRef="#br0">1 33 24575,'0'-2'0,"1"1"0,-1 0 0,1 0 0,-1-1 0,1 1 0,0 0 0,0 0 0,0 0 0,0-1 0,-1 1 0,2 0 0,-1 0 0,0 1 0,0-1 0,0 0 0,0 0 0,0 0 0,1 1 0,-1-1 0,0 1 0,1-1 0,-1 1 0,0-1 0,1 1 0,-1 0 0,0 0 0,3 0 0,45-6 0,-44 6 0,441-4 0,-230 7 0,-193-2 0,0 2 0,39 8 0,-37-5 0,-1-2 0,29 1 0,75 10 0,-88-8 0,61 2 0,157 5 0,-15 1 0,273-16 0,-493 2 0,-1 2 0,38 8 0,32 3 0,451-10 0,-277-7 0,22 18 0,-11 1 0,2368-16 0,-1213-2 0,-1402 1 0,-1-2 0,36-8 0,-33 5 0,50-3 0,-25 8 0,-4 0 0,-1-1 0,55-11 0,-34 3 0,0 4 0,148 7 0,-83 2 0,121-3-1365,-207 0-5461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11:12:21.495"/>
    </inkml:context>
    <inkml:brush xml:id="br0">
      <inkml:brushProperty name="width" value="0.1" units="cm"/>
      <inkml:brushProperty name="height" value="0.1" units="cm"/>
      <inkml:brushProperty name="color" value="#E71224"/>
    </inkml:brush>
  </inkml:definitions>
  <inkml:trace contextRef="#ctx0" brushRef="#br0">0 122 24575,'4'0'0,"-1"-1"0,1 0 0,-1-1 0,0 1 0,0-1 0,1 1 0,-1-1 0,0 0 0,0 0 0,3-3 0,18-10 0,1 7 0,-1 2 0,1 1 0,0 1 0,0 1 0,0 1 0,0 1 0,26 3 0,-3-2 0,511 2 0,-528-3 0,0-2 0,36-8 0,-34 5 0,53-3 0,752 7 0,-403 4 0,456-2 0,-843 3 0,59 9 0,26 3 0,56 0 0,53 1 0,320 1 0,470-3 0,-650-17 0,830 3 0,-971-15 0,6 0 0,1485 16 0,-1693-3 0,57-10 0,13-1 0,578 7 0,-376 9 0,2736-3 0,-3001-2 0,63-11 0,-63 6 0,59-2 0,539 10 0,-615-2 0,-1-2 0,38-8 0,-35 5 0,55-4 0,555 8 0,-307 4 0,-25 14 0,23 0 0,-204-18 0,292 4 0,-222 12 0,98 2 0,-108-1 0,-20-1 0,442-13 85,-292-2-1535,-290 1-5376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04:27:40.282"/>
    </inkml:context>
    <inkml:brush xml:id="br0">
      <inkml:brushProperty name="width" value="0.2" units="cm"/>
      <inkml:brushProperty name="height" value="0.2" units="cm"/>
      <inkml:brushProperty name="color" value="#E71224"/>
    </inkml:brush>
  </inkml:definitions>
  <inkml:trace contextRef="#ctx0" brushRef="#br0">1 1 24575,'8'4'0,"-1"1"0,1 0 0,-1 1 0,0 0 0,0 0 0,-1 1 0,0-1 0,9 13 0,38 67 0,-44-71 0,326 495 14,40-26-107,-122-161-599,367 520 541,-347-463 147,136 150-252,-118-158 239,-220-281 279,112 159 628,214 327-839,-311-470-52,4-4 0,5-4 0,116 95 0,-46-71 1,-107-84 0,-2 3 0,-2 2 0,-2 2 0,46 54 0,-62-50 0,-3 1 0,-2 1 0,35 83 0,9 15 0,35 35-222,7-4 0,9-6 0,7-6 0,216 214 0,-43-93-125,435 319-1,-500-435 1902,-46-33-1207,-110-82-1077,87 78-1,-137-104-6095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02T04:28:12.533"/>
    </inkml:context>
    <inkml:brush xml:id="br0">
      <inkml:brushProperty name="width" value="0.2" units="cm"/>
      <inkml:brushProperty name="height" value="0.2" units="cm"/>
      <inkml:brushProperty name="color" value="#E71224"/>
    </inkml:brush>
  </inkml:definitions>
  <inkml:trace contextRef="#ctx0" brushRef="#br0">6469 0 24575,'-2'14'0,"0"0"0,-1 0 0,0 0 0,-1 0 0,-1-1 0,-1 0 0,0 0 0,0 0 0,-10 13 0,-4 11 0,-201 375 0,-158 324 0,-1 243 0,-23 48 0,336-898 0,-6-3 0,-6-2 0,-5-5 0,-5-3 0,-173 173 0,-489 527 0,634-684 0,-174 216 0,-219 228 0,0-153 0,351-300 0,4 5 0,64-51 0,-106 70 0,-123 78 0,-21 13 0,316-220 0,0 1 0,2 1 0,0 1 0,2 1 0,0 1 0,-30 44 0,-37 38 0,-13 18 0,-115 138 0,36-47 0,90-103 0,37-36-1365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65663-6DD9-4448-9E6D-9A6EE9E8D691}" type="datetimeFigureOut">
              <a:rPr lang="en-NZ" smtClean="0"/>
              <a:t>9/12/21</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A599D-0B8D-4556-A9B2-016CC5855DEE}" type="slidenum">
              <a:rPr lang="en-NZ" smtClean="0"/>
              <a:t>‹#›</a:t>
            </a:fld>
            <a:endParaRPr lang="en-NZ"/>
          </a:p>
        </p:txBody>
      </p:sp>
    </p:spTree>
    <p:extLst>
      <p:ext uri="{BB962C8B-B14F-4D97-AF65-F5344CB8AC3E}">
        <p14:creationId xmlns:p14="http://schemas.microsoft.com/office/powerpoint/2010/main" val="165751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Welcome to this short presentation on the recently released update to clause H1 of the Building Code…</a:t>
            </a:r>
          </a:p>
          <a:p>
            <a:pPr marL="0" indent="0">
              <a:buFontTx/>
              <a:buNone/>
            </a:pPr>
            <a:endParaRPr lang="en-NZ" dirty="0"/>
          </a:p>
          <a:p>
            <a:pPr marL="171450" indent="-171450">
              <a:buFontTx/>
              <a:buChar char="-"/>
            </a:pPr>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1</a:t>
            </a:fld>
            <a:endParaRPr lang="en-NZ"/>
          </a:p>
        </p:txBody>
      </p:sp>
    </p:spTree>
    <p:extLst>
      <p:ext uri="{BB962C8B-B14F-4D97-AF65-F5344CB8AC3E}">
        <p14:creationId xmlns:p14="http://schemas.microsoft.com/office/powerpoint/2010/main" val="899151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Previously, Clause H1 had been relatively short and had mostly referred to this Standard – NZS 4218.</a:t>
            </a:r>
          </a:p>
          <a:p>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10</a:t>
            </a:fld>
            <a:endParaRPr lang="en-NZ"/>
          </a:p>
        </p:txBody>
      </p:sp>
    </p:spTree>
    <p:extLst>
      <p:ext uri="{BB962C8B-B14F-4D97-AF65-F5344CB8AC3E}">
        <p14:creationId xmlns:p14="http://schemas.microsoft.com/office/powerpoint/2010/main" val="60449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new update brings NZS 4218 into its body and modifies it as a first step toward the Governments </a:t>
            </a:r>
            <a:r>
              <a:rPr lang="en-NZ" dirty="0" err="1"/>
              <a:t>BfCC</a:t>
            </a:r>
            <a:r>
              <a:rPr lang="en-NZ" dirty="0"/>
              <a:t> programme. </a:t>
            </a:r>
          </a:p>
          <a:p>
            <a:endParaRPr lang="en-NZ" dirty="0"/>
          </a:p>
          <a:p>
            <a:r>
              <a:rPr lang="en-NZ" dirty="0"/>
              <a:t>Please note, this is definitely only the first step and there is more change to come, which we’ll touch on a bit later…</a:t>
            </a:r>
          </a:p>
        </p:txBody>
      </p:sp>
      <p:sp>
        <p:nvSpPr>
          <p:cNvPr id="4" name="Slide Number Placeholder 3"/>
          <p:cNvSpPr>
            <a:spLocks noGrp="1"/>
          </p:cNvSpPr>
          <p:nvPr>
            <p:ph type="sldNum" sz="quarter" idx="5"/>
          </p:nvPr>
        </p:nvSpPr>
        <p:spPr/>
        <p:txBody>
          <a:bodyPr/>
          <a:lstStyle/>
          <a:p>
            <a:fld id="{DF5A599D-0B8D-4556-A9B2-016CC5855DEE}" type="slidenum">
              <a:rPr lang="en-NZ" smtClean="0"/>
              <a:t>11</a:t>
            </a:fld>
            <a:endParaRPr lang="en-NZ"/>
          </a:p>
        </p:txBody>
      </p:sp>
    </p:spTree>
    <p:extLst>
      <p:ext uri="{BB962C8B-B14F-4D97-AF65-F5344CB8AC3E}">
        <p14:creationId xmlns:p14="http://schemas.microsoft.com/office/powerpoint/2010/main" val="2750789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One of the consultation inclusions was a leftover from NZS 4218 – the thermal performance tables for generic windows. </a:t>
            </a:r>
          </a:p>
          <a:p>
            <a:endParaRPr lang="en-NZ" dirty="0"/>
          </a:p>
          <a:p>
            <a:r>
              <a:rPr lang="en-NZ" dirty="0"/>
              <a:t>These were old and out of date when they were published in 2009 and are even less appropriate to this update and any proposed steps forward. </a:t>
            </a:r>
          </a:p>
          <a:p>
            <a:endParaRPr lang="en-NZ" dirty="0"/>
          </a:p>
          <a:p>
            <a:r>
              <a:rPr lang="en-NZ" dirty="0"/>
              <a:t>Not only because it included brand names and glass types that are no longer commonly used, …</a:t>
            </a:r>
          </a:p>
        </p:txBody>
      </p:sp>
      <p:sp>
        <p:nvSpPr>
          <p:cNvPr id="4" name="Slide Number Placeholder 3"/>
          <p:cNvSpPr>
            <a:spLocks noGrp="1"/>
          </p:cNvSpPr>
          <p:nvPr>
            <p:ph type="sldNum" sz="quarter" idx="5"/>
          </p:nvPr>
        </p:nvSpPr>
        <p:spPr/>
        <p:txBody>
          <a:bodyPr/>
          <a:lstStyle/>
          <a:p>
            <a:fld id="{DF5A599D-0B8D-4556-A9B2-016CC5855DEE}" type="slidenum">
              <a:rPr lang="en-NZ" smtClean="0"/>
              <a:t>12</a:t>
            </a:fld>
            <a:endParaRPr lang="en-NZ"/>
          </a:p>
        </p:txBody>
      </p:sp>
    </p:spTree>
    <p:extLst>
      <p:ext uri="{BB962C8B-B14F-4D97-AF65-F5344CB8AC3E}">
        <p14:creationId xmlns:p14="http://schemas.microsoft.com/office/powerpoint/2010/main" val="4142225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But also because of the way the data was calculated and used.</a:t>
            </a:r>
          </a:p>
          <a:p>
            <a:endParaRPr lang="en-NZ" dirty="0"/>
          </a:p>
          <a:p>
            <a:r>
              <a:rPr lang="en-NZ" dirty="0"/>
              <a:t>Traditionally we have considered the thermal performance of windows based on this configuration, which at the time it was developed was seen as the mean of a houselot of windows and doors. </a:t>
            </a:r>
          </a:p>
          <a:p>
            <a:endParaRPr lang="en-NZ" dirty="0"/>
          </a:p>
          <a:p>
            <a:r>
              <a:rPr lang="en-NZ" dirty="0"/>
              <a:t>We proposed in our submission that this methodology was no longer appropriate and that we should be looking at a weighted average calculation for thermal performance.</a:t>
            </a:r>
          </a:p>
        </p:txBody>
      </p:sp>
      <p:sp>
        <p:nvSpPr>
          <p:cNvPr id="4" name="Slide Number Placeholder 3"/>
          <p:cNvSpPr>
            <a:spLocks noGrp="1"/>
          </p:cNvSpPr>
          <p:nvPr>
            <p:ph type="sldNum" sz="quarter" idx="5"/>
          </p:nvPr>
        </p:nvSpPr>
        <p:spPr/>
        <p:txBody>
          <a:bodyPr/>
          <a:lstStyle/>
          <a:p>
            <a:fld id="{DF5A599D-0B8D-4556-A9B2-016CC5855DEE}" type="slidenum">
              <a:rPr lang="en-NZ" smtClean="0"/>
              <a:t>13</a:t>
            </a:fld>
            <a:endParaRPr lang="en-NZ"/>
          </a:p>
        </p:txBody>
      </p:sp>
    </p:spTree>
    <p:extLst>
      <p:ext uri="{BB962C8B-B14F-4D97-AF65-F5344CB8AC3E}">
        <p14:creationId xmlns:p14="http://schemas.microsoft.com/office/powerpoint/2010/main" val="2620555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we completed our submission and sent it away.</a:t>
            </a:r>
          </a:p>
          <a:p>
            <a:endParaRPr lang="en-NZ" dirty="0"/>
          </a:p>
          <a:p>
            <a:r>
              <a:rPr lang="en-NZ" dirty="0"/>
              <a:t>The submission was well considered by MBIE and we engaged in a conversation to correct some of the issues raised. </a:t>
            </a:r>
          </a:p>
        </p:txBody>
      </p:sp>
      <p:sp>
        <p:nvSpPr>
          <p:cNvPr id="4" name="Slide Number Placeholder 3"/>
          <p:cNvSpPr>
            <a:spLocks noGrp="1"/>
          </p:cNvSpPr>
          <p:nvPr>
            <p:ph type="sldNum" sz="quarter" idx="5"/>
          </p:nvPr>
        </p:nvSpPr>
        <p:spPr/>
        <p:txBody>
          <a:bodyPr/>
          <a:lstStyle/>
          <a:p>
            <a:fld id="{DF5A599D-0B8D-4556-A9B2-016CC5855DEE}" type="slidenum">
              <a:rPr lang="en-NZ" smtClean="0"/>
              <a:t>14</a:t>
            </a:fld>
            <a:endParaRPr lang="en-NZ"/>
          </a:p>
        </p:txBody>
      </p:sp>
    </p:spTree>
    <p:extLst>
      <p:ext uri="{BB962C8B-B14F-4D97-AF65-F5344CB8AC3E}">
        <p14:creationId xmlns:p14="http://schemas.microsoft.com/office/powerpoint/2010/main" val="15673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worked with both MBIE and BRANZ on a replacement for the old NZS 4218 tables. As mentioned, we proposed moving from the single window methodology to a more meaningly philosophy based around the weighted average of a houselot of windows and doors. This meant initially gathering some data on what a typical or average houselot of windows and doors looked like today, rather than basing it on older data.</a:t>
            </a:r>
          </a:p>
        </p:txBody>
      </p:sp>
      <p:sp>
        <p:nvSpPr>
          <p:cNvPr id="4" name="Slide Number Placeholder 3"/>
          <p:cNvSpPr>
            <a:spLocks noGrp="1"/>
          </p:cNvSpPr>
          <p:nvPr>
            <p:ph type="sldNum" sz="quarter" idx="5"/>
          </p:nvPr>
        </p:nvSpPr>
        <p:spPr/>
        <p:txBody>
          <a:bodyPr/>
          <a:lstStyle/>
          <a:p>
            <a:fld id="{DF5A599D-0B8D-4556-A9B2-016CC5855DEE}" type="slidenum">
              <a:rPr lang="en-NZ" smtClean="0"/>
              <a:t>15</a:t>
            </a:fld>
            <a:endParaRPr lang="en-NZ"/>
          </a:p>
        </p:txBody>
      </p:sp>
    </p:spTree>
    <p:extLst>
      <p:ext uri="{BB962C8B-B14F-4D97-AF65-F5344CB8AC3E}">
        <p14:creationId xmlns:p14="http://schemas.microsoft.com/office/powerpoint/2010/main" val="3797871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To start we approached some group home builders and requested copies of their most popular plans, as an indication of what was being built today. We started with three plans and built them into a spread sheet…</a:t>
            </a:r>
          </a:p>
        </p:txBody>
      </p:sp>
      <p:sp>
        <p:nvSpPr>
          <p:cNvPr id="4" name="Slide Number Placeholder 3"/>
          <p:cNvSpPr>
            <a:spLocks noGrp="1"/>
          </p:cNvSpPr>
          <p:nvPr>
            <p:ph type="sldNum" sz="quarter" idx="5"/>
          </p:nvPr>
        </p:nvSpPr>
        <p:spPr/>
        <p:txBody>
          <a:bodyPr/>
          <a:lstStyle/>
          <a:p>
            <a:fld id="{DF5A599D-0B8D-4556-A9B2-016CC5855DEE}" type="slidenum">
              <a:rPr lang="en-NZ" smtClean="0"/>
              <a:t>16</a:t>
            </a:fld>
            <a:endParaRPr lang="en-NZ"/>
          </a:p>
        </p:txBody>
      </p:sp>
    </p:spTree>
    <p:extLst>
      <p:ext uri="{BB962C8B-B14F-4D97-AF65-F5344CB8AC3E}">
        <p14:creationId xmlns:p14="http://schemas.microsoft.com/office/powerpoint/2010/main" val="1061022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first calculated the area of each unit, and</a:t>
            </a:r>
          </a:p>
          <a:p>
            <a:endParaRPr lang="en-NZ" dirty="0"/>
          </a:p>
          <a:p>
            <a:r>
              <a:rPr lang="en-NZ" dirty="0"/>
              <a:t>Then the thermal performance for each frame and glazing combination, for each unit across the houselot which was then averaged.</a:t>
            </a:r>
          </a:p>
          <a:p>
            <a:endParaRPr lang="en-NZ" dirty="0"/>
          </a:p>
          <a:p>
            <a:r>
              <a:rPr lang="en-NZ" dirty="0"/>
              <a:t>This was repeated for each houselot with each of the four common frame materials (aluminium, thermally broken aluminium, uPVC, and timber) across 11 different standardised glass options, which were provided to us by industry members. </a:t>
            </a:r>
          </a:p>
          <a:p>
            <a:endParaRPr lang="en-NZ" dirty="0"/>
          </a:p>
          <a:p>
            <a:r>
              <a:rPr lang="en-NZ" dirty="0"/>
              <a:t>The theory was that each model should return a similar average R value for each houselot. </a:t>
            </a:r>
          </a:p>
          <a:p>
            <a:endParaRPr lang="en-NZ" dirty="0"/>
          </a:p>
          <a:p>
            <a:r>
              <a:rPr lang="en-NZ" dirty="0"/>
              <a:t>To further prove the theory, at MBIE’s request, we developed three more unusual </a:t>
            </a:r>
            <a:r>
              <a:rPr lang="en-NZ" dirty="0" err="1"/>
              <a:t>houselots</a:t>
            </a:r>
            <a:r>
              <a:rPr lang="en-NZ" dirty="0"/>
              <a:t> to understand what the total variance might look like… </a:t>
            </a:r>
          </a:p>
        </p:txBody>
      </p:sp>
      <p:sp>
        <p:nvSpPr>
          <p:cNvPr id="4" name="Slide Number Placeholder 3"/>
          <p:cNvSpPr>
            <a:spLocks noGrp="1"/>
          </p:cNvSpPr>
          <p:nvPr>
            <p:ph type="sldNum" sz="quarter" idx="5"/>
          </p:nvPr>
        </p:nvSpPr>
        <p:spPr/>
        <p:txBody>
          <a:bodyPr/>
          <a:lstStyle/>
          <a:p>
            <a:fld id="{DF5A599D-0B8D-4556-A9B2-016CC5855DEE}" type="slidenum">
              <a:rPr lang="en-NZ" smtClean="0"/>
              <a:t>17</a:t>
            </a:fld>
            <a:endParaRPr lang="en-NZ"/>
          </a:p>
        </p:txBody>
      </p:sp>
    </p:spTree>
    <p:extLst>
      <p:ext uri="{BB962C8B-B14F-4D97-AF65-F5344CB8AC3E}">
        <p14:creationId xmlns:p14="http://schemas.microsoft.com/office/powerpoint/2010/main" val="2714795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And from there, this table was created and submitted as an alternative to the NZS 4218 version proposed for the H1 update.</a:t>
            </a:r>
          </a:p>
        </p:txBody>
      </p:sp>
      <p:sp>
        <p:nvSpPr>
          <p:cNvPr id="4" name="Slide Number Placeholder 3"/>
          <p:cNvSpPr>
            <a:spLocks noGrp="1"/>
          </p:cNvSpPr>
          <p:nvPr>
            <p:ph type="sldNum" sz="quarter" idx="5"/>
          </p:nvPr>
        </p:nvSpPr>
        <p:spPr/>
        <p:txBody>
          <a:bodyPr/>
          <a:lstStyle/>
          <a:p>
            <a:fld id="{DF5A599D-0B8D-4556-A9B2-016CC5855DEE}" type="slidenum">
              <a:rPr lang="en-NZ" smtClean="0"/>
              <a:t>18</a:t>
            </a:fld>
            <a:endParaRPr lang="en-NZ"/>
          </a:p>
        </p:txBody>
      </p:sp>
    </p:spTree>
    <p:extLst>
      <p:ext uri="{BB962C8B-B14F-4D97-AF65-F5344CB8AC3E}">
        <p14:creationId xmlns:p14="http://schemas.microsoft.com/office/powerpoint/2010/main" val="675771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Whilst working through the table development, we were contacted regarding our submission and called to a meeting to discuss an alternate time frame from the two years we had proposed… </a:t>
            </a:r>
          </a:p>
          <a:p>
            <a:endParaRPr lang="en-NZ" dirty="0"/>
          </a:p>
          <a:p>
            <a:r>
              <a:rPr lang="en-NZ" dirty="0"/>
              <a:t>MBIE were keen to discuss ways of introducing better window performance in a shorter time frame…</a:t>
            </a:r>
          </a:p>
        </p:txBody>
      </p:sp>
      <p:sp>
        <p:nvSpPr>
          <p:cNvPr id="4" name="Slide Number Placeholder 3"/>
          <p:cNvSpPr>
            <a:spLocks noGrp="1"/>
          </p:cNvSpPr>
          <p:nvPr>
            <p:ph type="sldNum" sz="quarter" idx="5"/>
          </p:nvPr>
        </p:nvSpPr>
        <p:spPr/>
        <p:txBody>
          <a:bodyPr/>
          <a:lstStyle/>
          <a:p>
            <a:fld id="{DF5A599D-0B8D-4556-A9B2-016CC5855DEE}" type="slidenum">
              <a:rPr lang="en-NZ" smtClean="0"/>
              <a:t>19</a:t>
            </a:fld>
            <a:endParaRPr lang="en-NZ"/>
          </a:p>
        </p:txBody>
      </p:sp>
    </p:spTree>
    <p:extLst>
      <p:ext uri="{BB962C8B-B14F-4D97-AF65-F5344CB8AC3E}">
        <p14:creationId xmlns:p14="http://schemas.microsoft.com/office/powerpoint/2010/main" val="182699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little background to start. So, H1 is the Clause of the Building Code that regulates the Energy Efficiency of our built environment. </a:t>
            </a:r>
          </a:p>
          <a:p>
            <a:endParaRPr lang="en-NZ" dirty="0"/>
          </a:p>
          <a:p>
            <a:r>
              <a:rPr lang="en-NZ" dirty="0"/>
              <a:t>It </a:t>
            </a:r>
            <a:r>
              <a:rPr lang="en-NZ" b="1" dirty="0">
                <a:solidFill>
                  <a:srgbClr val="FF0000"/>
                </a:solidFill>
              </a:rPr>
              <a:t>“</a:t>
            </a:r>
            <a:r>
              <a:rPr lang="en-US" b="1" i="0" dirty="0">
                <a:solidFill>
                  <a:srgbClr val="FF0000"/>
                </a:solidFill>
                <a:effectLst/>
                <a:latin typeface="Gustan Light"/>
              </a:rPr>
              <a:t>Provides for the efficient use of energy and sets physical conditions for energy performance.” </a:t>
            </a:r>
            <a:r>
              <a:rPr lang="en-US" b="0" i="0" dirty="0">
                <a:solidFill>
                  <a:srgbClr val="FF0000"/>
                </a:solidFill>
                <a:effectLst/>
                <a:latin typeface="Gustan Light"/>
              </a:rPr>
              <a:t>and was last amended in November 2019</a:t>
            </a:r>
            <a:endParaRPr lang="en-NZ" b="0" dirty="0">
              <a:solidFill>
                <a:srgbClr val="FF0000"/>
              </a:solidFill>
            </a:endParaRPr>
          </a:p>
        </p:txBody>
      </p:sp>
      <p:sp>
        <p:nvSpPr>
          <p:cNvPr id="4" name="Slide Number Placeholder 3"/>
          <p:cNvSpPr>
            <a:spLocks noGrp="1"/>
          </p:cNvSpPr>
          <p:nvPr>
            <p:ph type="sldNum" sz="quarter" idx="5"/>
          </p:nvPr>
        </p:nvSpPr>
        <p:spPr/>
        <p:txBody>
          <a:bodyPr/>
          <a:lstStyle/>
          <a:p>
            <a:fld id="{DF5A599D-0B8D-4556-A9B2-016CC5855DEE}" type="slidenum">
              <a:rPr lang="en-NZ" smtClean="0"/>
              <a:t>2</a:t>
            </a:fld>
            <a:endParaRPr lang="en-NZ"/>
          </a:p>
        </p:txBody>
      </p:sp>
    </p:spTree>
    <p:extLst>
      <p:ext uri="{BB962C8B-B14F-4D97-AF65-F5344CB8AC3E}">
        <p14:creationId xmlns:p14="http://schemas.microsoft.com/office/powerpoint/2010/main" val="2596470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Understanding that the upcoming release was only to be a first step in the process, and that further (more complex change was ahead) it was proposed that the climate zones be grouped, 1&amp;2, 3&amp;4, 5&amp;6 and… </a:t>
            </a:r>
          </a:p>
          <a:p>
            <a:endParaRPr lang="en-NZ" dirty="0"/>
          </a:p>
          <a:p>
            <a:r>
              <a:rPr lang="en-NZ" dirty="0"/>
              <a:t>It was discussed that a reduction in the required performance values would allow manufacturers and suppliers to adjust their production and supply chains to focus better performing window frames into the areas that needed it most, whilst their supply capabilities were built up…</a:t>
            </a:r>
          </a:p>
          <a:p>
            <a:endParaRPr lang="en-NZ" dirty="0"/>
          </a:p>
          <a:p>
            <a:r>
              <a:rPr lang="en-NZ" dirty="0"/>
              <a:t>Figures of R0.37, R0.46, and R0.50 were settled upon…</a:t>
            </a:r>
          </a:p>
        </p:txBody>
      </p:sp>
      <p:sp>
        <p:nvSpPr>
          <p:cNvPr id="4" name="Slide Number Placeholder 3"/>
          <p:cNvSpPr>
            <a:spLocks noGrp="1"/>
          </p:cNvSpPr>
          <p:nvPr>
            <p:ph type="sldNum" sz="quarter" idx="5"/>
          </p:nvPr>
        </p:nvSpPr>
        <p:spPr/>
        <p:txBody>
          <a:bodyPr/>
          <a:lstStyle/>
          <a:p>
            <a:fld id="{DF5A599D-0B8D-4556-A9B2-016CC5855DEE}" type="slidenum">
              <a:rPr lang="en-NZ" smtClean="0"/>
              <a:t>20</a:t>
            </a:fld>
            <a:endParaRPr lang="en-NZ"/>
          </a:p>
        </p:txBody>
      </p:sp>
    </p:spTree>
    <p:extLst>
      <p:ext uri="{BB962C8B-B14F-4D97-AF65-F5344CB8AC3E}">
        <p14:creationId xmlns:p14="http://schemas.microsoft.com/office/powerpoint/2010/main" val="116217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Changes to a Code Clause require consultation, and now that we were trying to make changes after the initial public consultation, meant that the document (including the additions) would have to go out for consultation again, extending the process and delivery times…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However MBIE had a strategy that allowed the document for this…</a:t>
            </a:r>
          </a:p>
          <a:p>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21</a:t>
            </a:fld>
            <a:endParaRPr lang="en-NZ"/>
          </a:p>
        </p:txBody>
      </p:sp>
    </p:spTree>
    <p:extLst>
      <p:ext uri="{BB962C8B-B14F-4D97-AF65-F5344CB8AC3E}">
        <p14:creationId xmlns:p14="http://schemas.microsoft.com/office/powerpoint/2010/main" val="1810704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MBIE arranged a series of targeted consultations, with consultants, industry, and other interested parties to discuss the proposed changes. One of these was held for each of the four elements in the Code, Floors, Roofs, Walls, and of course Windows…</a:t>
            </a:r>
          </a:p>
        </p:txBody>
      </p:sp>
      <p:sp>
        <p:nvSpPr>
          <p:cNvPr id="4" name="Slide Number Placeholder 3"/>
          <p:cNvSpPr>
            <a:spLocks noGrp="1"/>
          </p:cNvSpPr>
          <p:nvPr>
            <p:ph type="sldNum" sz="quarter" idx="5"/>
          </p:nvPr>
        </p:nvSpPr>
        <p:spPr/>
        <p:txBody>
          <a:bodyPr/>
          <a:lstStyle/>
          <a:p>
            <a:fld id="{DF5A599D-0B8D-4556-A9B2-016CC5855DEE}" type="slidenum">
              <a:rPr lang="en-NZ" smtClean="0"/>
              <a:t>22</a:t>
            </a:fld>
            <a:endParaRPr lang="en-NZ"/>
          </a:p>
        </p:txBody>
      </p:sp>
    </p:spTree>
    <p:extLst>
      <p:ext uri="{BB962C8B-B14F-4D97-AF65-F5344CB8AC3E}">
        <p14:creationId xmlns:p14="http://schemas.microsoft.com/office/powerpoint/2010/main" val="227107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windows the adjustment to the performance of window requirements was put to the group…</a:t>
            </a:r>
          </a:p>
        </p:txBody>
      </p:sp>
      <p:sp>
        <p:nvSpPr>
          <p:cNvPr id="4" name="Slide Number Placeholder 3"/>
          <p:cNvSpPr>
            <a:spLocks noGrp="1"/>
          </p:cNvSpPr>
          <p:nvPr>
            <p:ph type="sldNum" sz="quarter" idx="5"/>
          </p:nvPr>
        </p:nvSpPr>
        <p:spPr/>
        <p:txBody>
          <a:bodyPr/>
          <a:lstStyle/>
          <a:p>
            <a:fld id="{DF5A599D-0B8D-4556-A9B2-016CC5855DEE}" type="slidenum">
              <a:rPr lang="en-NZ" smtClean="0"/>
              <a:t>23</a:t>
            </a:fld>
            <a:endParaRPr lang="en-NZ"/>
          </a:p>
        </p:txBody>
      </p:sp>
    </p:spTree>
    <p:extLst>
      <p:ext uri="{BB962C8B-B14F-4D97-AF65-F5344CB8AC3E}">
        <p14:creationId xmlns:p14="http://schemas.microsoft.com/office/powerpoint/2010/main" val="2626606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As was the draft of the new table…</a:t>
            </a:r>
          </a:p>
        </p:txBody>
      </p:sp>
      <p:sp>
        <p:nvSpPr>
          <p:cNvPr id="4" name="Slide Number Placeholder 3"/>
          <p:cNvSpPr>
            <a:spLocks noGrp="1"/>
          </p:cNvSpPr>
          <p:nvPr>
            <p:ph type="sldNum" sz="quarter" idx="5"/>
          </p:nvPr>
        </p:nvSpPr>
        <p:spPr/>
        <p:txBody>
          <a:bodyPr/>
          <a:lstStyle/>
          <a:p>
            <a:fld id="{DF5A599D-0B8D-4556-A9B2-016CC5855DEE}" type="slidenum">
              <a:rPr lang="en-NZ" smtClean="0"/>
              <a:t>24</a:t>
            </a:fld>
            <a:endParaRPr lang="en-NZ"/>
          </a:p>
        </p:txBody>
      </p:sp>
    </p:spTree>
    <p:extLst>
      <p:ext uri="{BB962C8B-B14F-4D97-AF65-F5344CB8AC3E}">
        <p14:creationId xmlns:p14="http://schemas.microsoft.com/office/powerpoint/2010/main" val="1901284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Fast forward to 29</a:t>
            </a:r>
            <a:r>
              <a:rPr lang="en-NZ" baseline="30000" dirty="0"/>
              <a:t>th</a:t>
            </a:r>
            <a:r>
              <a:rPr lang="en-NZ" dirty="0"/>
              <a:t> November and the Update to Clause H1 is released…</a:t>
            </a:r>
          </a:p>
        </p:txBody>
      </p:sp>
      <p:sp>
        <p:nvSpPr>
          <p:cNvPr id="4" name="Slide Number Placeholder 3"/>
          <p:cNvSpPr>
            <a:spLocks noGrp="1"/>
          </p:cNvSpPr>
          <p:nvPr>
            <p:ph type="sldNum" sz="quarter" idx="5"/>
          </p:nvPr>
        </p:nvSpPr>
        <p:spPr/>
        <p:txBody>
          <a:bodyPr/>
          <a:lstStyle/>
          <a:p>
            <a:fld id="{DF5A599D-0B8D-4556-A9B2-016CC5855DEE}" type="slidenum">
              <a:rPr lang="en-NZ" smtClean="0"/>
              <a:t>25</a:t>
            </a:fld>
            <a:endParaRPr lang="en-NZ"/>
          </a:p>
        </p:txBody>
      </p:sp>
    </p:spTree>
    <p:extLst>
      <p:ext uri="{BB962C8B-B14F-4D97-AF65-F5344CB8AC3E}">
        <p14:creationId xmlns:p14="http://schemas.microsoft.com/office/powerpoint/2010/main" val="2116651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And possibly for the first time, we were introduced to a plan moving forward…</a:t>
            </a:r>
          </a:p>
        </p:txBody>
      </p:sp>
      <p:sp>
        <p:nvSpPr>
          <p:cNvPr id="4" name="Slide Number Placeholder 3"/>
          <p:cNvSpPr>
            <a:spLocks noGrp="1"/>
          </p:cNvSpPr>
          <p:nvPr>
            <p:ph type="sldNum" sz="quarter" idx="5"/>
          </p:nvPr>
        </p:nvSpPr>
        <p:spPr/>
        <p:txBody>
          <a:bodyPr/>
          <a:lstStyle/>
          <a:p>
            <a:fld id="{DF5A599D-0B8D-4556-A9B2-016CC5855DEE}" type="slidenum">
              <a:rPr lang="en-NZ" smtClean="0"/>
              <a:t>26</a:t>
            </a:fld>
            <a:endParaRPr lang="en-NZ"/>
          </a:p>
        </p:txBody>
      </p:sp>
    </p:spTree>
    <p:extLst>
      <p:ext uri="{BB962C8B-B14F-4D97-AF65-F5344CB8AC3E}">
        <p14:creationId xmlns:p14="http://schemas.microsoft.com/office/powerpoint/2010/main" val="3417672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release came as five separate documents, looking at different parts of the Clause…</a:t>
            </a:r>
          </a:p>
        </p:txBody>
      </p:sp>
      <p:sp>
        <p:nvSpPr>
          <p:cNvPr id="4" name="Slide Number Placeholder 3"/>
          <p:cNvSpPr>
            <a:spLocks noGrp="1"/>
          </p:cNvSpPr>
          <p:nvPr>
            <p:ph type="sldNum" sz="quarter" idx="5"/>
          </p:nvPr>
        </p:nvSpPr>
        <p:spPr/>
        <p:txBody>
          <a:bodyPr/>
          <a:lstStyle/>
          <a:p>
            <a:fld id="{DF5A599D-0B8D-4556-A9B2-016CC5855DEE}" type="slidenum">
              <a:rPr lang="en-NZ" smtClean="0"/>
              <a:t>27</a:t>
            </a:fld>
            <a:endParaRPr lang="en-NZ"/>
          </a:p>
        </p:txBody>
      </p:sp>
    </p:spTree>
    <p:extLst>
      <p:ext uri="{BB962C8B-B14F-4D97-AF65-F5344CB8AC3E}">
        <p14:creationId xmlns:p14="http://schemas.microsoft.com/office/powerpoint/2010/main" val="3025073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presentation will focus on the changes most important to the window and glass industry…</a:t>
            </a:r>
          </a:p>
        </p:txBody>
      </p:sp>
      <p:sp>
        <p:nvSpPr>
          <p:cNvPr id="4" name="Slide Number Placeholder 3"/>
          <p:cNvSpPr>
            <a:spLocks noGrp="1"/>
          </p:cNvSpPr>
          <p:nvPr>
            <p:ph type="sldNum" sz="quarter" idx="5"/>
          </p:nvPr>
        </p:nvSpPr>
        <p:spPr/>
        <p:txBody>
          <a:bodyPr/>
          <a:lstStyle/>
          <a:p>
            <a:fld id="{DF5A599D-0B8D-4556-A9B2-016CC5855DEE}" type="slidenum">
              <a:rPr lang="en-NZ" smtClean="0"/>
              <a:t>28</a:t>
            </a:fld>
            <a:endParaRPr lang="en-NZ"/>
          </a:p>
        </p:txBody>
      </p:sp>
    </p:spTree>
    <p:extLst>
      <p:ext uri="{BB962C8B-B14F-4D97-AF65-F5344CB8AC3E}">
        <p14:creationId xmlns:p14="http://schemas.microsoft.com/office/powerpoint/2010/main" val="3921614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Before we continue lets just take a moment to understand the difference between an AS and a VM…</a:t>
            </a:r>
          </a:p>
          <a:p>
            <a:endParaRPr lang="en-NZ" dirty="0"/>
          </a:p>
          <a:p>
            <a:r>
              <a:rPr lang="en-NZ" dirty="0"/>
              <a:t>AS = Acceptable Solution, a solution provided by the Code…</a:t>
            </a:r>
          </a:p>
          <a:p>
            <a:endParaRPr lang="en-NZ" dirty="0"/>
          </a:p>
          <a:p>
            <a:r>
              <a:rPr lang="en-NZ" dirty="0"/>
              <a:t>VM = Verification Method, a method of demonstrating compliance, through testing, calculation or other methodology, with the Code, other than the AS… </a:t>
            </a:r>
          </a:p>
          <a:p>
            <a:endParaRPr lang="en-NZ" dirty="0"/>
          </a:p>
          <a:p>
            <a:r>
              <a:rPr lang="en-NZ" dirty="0"/>
              <a:t>Both of these are deemed to comply solutions and in theory are accepted by a TA…</a:t>
            </a:r>
          </a:p>
        </p:txBody>
      </p:sp>
      <p:sp>
        <p:nvSpPr>
          <p:cNvPr id="4" name="Slide Number Placeholder 3"/>
          <p:cNvSpPr>
            <a:spLocks noGrp="1"/>
          </p:cNvSpPr>
          <p:nvPr>
            <p:ph type="sldNum" sz="quarter" idx="5"/>
          </p:nvPr>
        </p:nvSpPr>
        <p:spPr/>
        <p:txBody>
          <a:bodyPr/>
          <a:lstStyle/>
          <a:p>
            <a:fld id="{DF5A599D-0B8D-4556-A9B2-016CC5855DEE}" type="slidenum">
              <a:rPr lang="en-NZ" smtClean="0"/>
              <a:t>29</a:t>
            </a:fld>
            <a:endParaRPr lang="en-NZ"/>
          </a:p>
        </p:txBody>
      </p:sp>
    </p:spTree>
    <p:extLst>
      <p:ext uri="{BB962C8B-B14F-4D97-AF65-F5344CB8AC3E}">
        <p14:creationId xmlns:p14="http://schemas.microsoft.com/office/powerpoint/2010/main" val="256898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MBIE put out a Consultation Document in April this year, seeking comment on a series of proposed changes. </a:t>
            </a:r>
          </a:p>
          <a:p>
            <a:endParaRPr lang="en-NZ" dirty="0"/>
          </a:p>
          <a:p>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3</a:t>
            </a:fld>
            <a:endParaRPr lang="en-NZ"/>
          </a:p>
        </p:txBody>
      </p:sp>
    </p:spTree>
    <p:extLst>
      <p:ext uri="{BB962C8B-B14F-4D97-AF65-F5344CB8AC3E}">
        <p14:creationId xmlns:p14="http://schemas.microsoft.com/office/powerpoint/2010/main" val="3165767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30</a:t>
            </a:fld>
            <a:endParaRPr lang="en-NZ"/>
          </a:p>
        </p:txBody>
      </p:sp>
    </p:spTree>
    <p:extLst>
      <p:ext uri="{BB962C8B-B14F-4D97-AF65-F5344CB8AC3E}">
        <p14:creationId xmlns:p14="http://schemas.microsoft.com/office/powerpoint/2010/main" val="4187699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six climate zones have been implemented with a couple of minor changes based on local council engagement… </a:t>
            </a:r>
          </a:p>
          <a:p>
            <a:endParaRPr lang="en-NZ" dirty="0"/>
          </a:p>
          <a:p>
            <a:r>
              <a:rPr lang="en-US" b="0" i="0" dirty="0">
                <a:solidFill>
                  <a:srgbClr val="000000"/>
                </a:solidFill>
                <a:effectLst/>
                <a:latin typeface="tahoma" panose="020B0604030504040204" pitchFamily="34" charset="0"/>
              </a:rPr>
              <a:t>As noted earlier, the changes make sense but do mean that it is important to not only understand where your client base is located, but also the </a:t>
            </a:r>
            <a:r>
              <a:rPr lang="en-US" b="1" i="1" dirty="0">
                <a:solidFill>
                  <a:srgbClr val="000000"/>
                </a:solidFill>
                <a:effectLst/>
                <a:latin typeface="tahoma" panose="020B0604030504040204" pitchFamily="34" charset="0"/>
              </a:rPr>
              <a:t>address of the site</a:t>
            </a:r>
            <a:r>
              <a:rPr lang="en-US" b="0" i="0" dirty="0">
                <a:solidFill>
                  <a:srgbClr val="000000"/>
                </a:solidFill>
                <a:effectLst/>
                <a:latin typeface="tahoma" panose="020B0604030504040204" pitchFamily="34" charset="0"/>
              </a:rPr>
              <a:t> you are supplying to, as the minimum requirements for compliance may change considerably between Climate Zones in your supply area.</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There is a table in Appendix C (Page 22) that nominates the Climate Zones by TA / region.</a:t>
            </a:r>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31</a:t>
            </a:fld>
            <a:endParaRPr lang="en-NZ"/>
          </a:p>
        </p:txBody>
      </p:sp>
    </p:spTree>
    <p:extLst>
      <p:ext uri="{BB962C8B-B14F-4D97-AF65-F5344CB8AC3E}">
        <p14:creationId xmlns:p14="http://schemas.microsoft.com/office/powerpoint/2010/main" val="2429099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F5A599D-0B8D-4556-A9B2-016CC5855DEE}" type="slidenum">
              <a:rPr lang="en-NZ" smtClean="0"/>
              <a:t>32</a:t>
            </a:fld>
            <a:endParaRPr lang="en-NZ"/>
          </a:p>
        </p:txBody>
      </p:sp>
    </p:spTree>
    <p:extLst>
      <p:ext uri="{BB962C8B-B14F-4D97-AF65-F5344CB8AC3E}">
        <p14:creationId xmlns:p14="http://schemas.microsoft.com/office/powerpoint/2010/main" val="3354552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Starting with H1/AS1, which primarily refers to housing, regardless of size…</a:t>
            </a:r>
          </a:p>
          <a:p>
            <a:endParaRPr lang="en-NZ" dirty="0"/>
          </a:p>
          <a:p>
            <a:r>
              <a:rPr lang="en-NZ" dirty="0"/>
              <a:t>And to other buildings up to 300m</a:t>
            </a:r>
            <a:r>
              <a:rPr lang="en-NZ" baseline="30000" dirty="0"/>
              <a:t>2</a:t>
            </a:r>
            <a:r>
              <a:rPr lang="en-NZ" dirty="0"/>
              <a:t>…</a:t>
            </a:r>
          </a:p>
        </p:txBody>
      </p:sp>
      <p:sp>
        <p:nvSpPr>
          <p:cNvPr id="4" name="Slide Number Placeholder 3"/>
          <p:cNvSpPr>
            <a:spLocks noGrp="1"/>
          </p:cNvSpPr>
          <p:nvPr>
            <p:ph type="sldNum" sz="quarter" idx="5"/>
          </p:nvPr>
        </p:nvSpPr>
        <p:spPr/>
        <p:txBody>
          <a:bodyPr/>
          <a:lstStyle/>
          <a:p>
            <a:fld id="{DF5A599D-0B8D-4556-A9B2-016CC5855DEE}" type="slidenum">
              <a:rPr lang="en-NZ" smtClean="0"/>
              <a:t>33</a:t>
            </a:fld>
            <a:endParaRPr lang="en-NZ"/>
          </a:p>
        </p:txBody>
      </p:sp>
    </p:spTree>
    <p:extLst>
      <p:ext uri="{BB962C8B-B14F-4D97-AF65-F5344CB8AC3E}">
        <p14:creationId xmlns:p14="http://schemas.microsoft.com/office/powerpoint/2010/main" val="727181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ahoma" panose="020B0604030504040204" pitchFamily="34" charset="0"/>
              </a:rPr>
              <a:t>In terms of Housing, the new minimum construction R values required for compliance are per Table 2.1.2.2B…</a:t>
            </a:r>
          </a:p>
        </p:txBody>
      </p:sp>
      <p:sp>
        <p:nvSpPr>
          <p:cNvPr id="4" name="Slide Number Placeholder 3"/>
          <p:cNvSpPr>
            <a:spLocks noGrp="1"/>
          </p:cNvSpPr>
          <p:nvPr>
            <p:ph type="sldNum" sz="quarter" idx="5"/>
          </p:nvPr>
        </p:nvSpPr>
        <p:spPr/>
        <p:txBody>
          <a:bodyPr/>
          <a:lstStyle/>
          <a:p>
            <a:fld id="{DF5A599D-0B8D-4556-A9B2-016CC5855DEE}" type="slidenum">
              <a:rPr lang="en-NZ" smtClean="0"/>
              <a:t>34</a:t>
            </a:fld>
            <a:endParaRPr lang="en-NZ"/>
          </a:p>
        </p:txBody>
      </p:sp>
    </p:spTree>
    <p:extLst>
      <p:ext uri="{BB962C8B-B14F-4D97-AF65-F5344CB8AC3E}">
        <p14:creationId xmlns:p14="http://schemas.microsoft.com/office/powerpoint/2010/main" val="3583857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ahoma" panose="020B0604030504040204" pitchFamily="34" charset="0"/>
              </a:rPr>
              <a:t>But let’s look at windows specifically…</a:t>
            </a:r>
          </a:p>
        </p:txBody>
      </p:sp>
      <p:sp>
        <p:nvSpPr>
          <p:cNvPr id="4" name="Slide Number Placeholder 3"/>
          <p:cNvSpPr>
            <a:spLocks noGrp="1"/>
          </p:cNvSpPr>
          <p:nvPr>
            <p:ph type="sldNum" sz="quarter" idx="5"/>
          </p:nvPr>
        </p:nvSpPr>
        <p:spPr/>
        <p:txBody>
          <a:bodyPr/>
          <a:lstStyle/>
          <a:p>
            <a:fld id="{DF5A599D-0B8D-4556-A9B2-016CC5855DEE}" type="slidenum">
              <a:rPr lang="en-NZ" smtClean="0"/>
              <a:t>35</a:t>
            </a:fld>
            <a:endParaRPr lang="en-NZ"/>
          </a:p>
        </p:txBody>
      </p:sp>
    </p:spTree>
    <p:extLst>
      <p:ext uri="{BB962C8B-B14F-4D97-AF65-F5344CB8AC3E}">
        <p14:creationId xmlns:p14="http://schemas.microsoft.com/office/powerpoint/2010/main" val="1894201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ahoma" panose="020B0604030504040204" pitchFamily="34" charset="0"/>
              </a:rPr>
              <a:t>The table looks a little different to what we were expecting with the requirement of R0.46 for climate zones 1&amp;2, and 3&amp;4</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However, there is some reprieve…</a:t>
            </a:r>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36</a:t>
            </a:fld>
            <a:endParaRPr lang="en-NZ"/>
          </a:p>
        </p:txBody>
      </p:sp>
    </p:spTree>
    <p:extLst>
      <p:ext uri="{BB962C8B-B14F-4D97-AF65-F5344CB8AC3E}">
        <p14:creationId xmlns:p14="http://schemas.microsoft.com/office/powerpoint/2010/main" val="1908452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tahoma" panose="020B0604030504040204" pitchFamily="34" charset="0"/>
              </a:rPr>
              <a:t>Note 3 </a:t>
            </a:r>
            <a:r>
              <a:rPr lang="en-US" b="0" i="0" dirty="0">
                <a:solidFill>
                  <a:srgbClr val="000000"/>
                </a:solidFill>
                <a:effectLst/>
                <a:latin typeface="tahoma" panose="020B0604030504040204" pitchFamily="34" charset="0"/>
              </a:rPr>
              <a:t>refers to one year reduction /relaxing of this requirement…</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To explain the transition period, </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The Code and regulations are in place as of 29</a:t>
            </a:r>
            <a:r>
              <a:rPr lang="en-US" b="0" i="0" baseline="30000" dirty="0">
                <a:solidFill>
                  <a:srgbClr val="000000"/>
                </a:solidFill>
                <a:effectLst/>
                <a:latin typeface="tahoma" panose="020B0604030504040204" pitchFamily="34" charset="0"/>
              </a:rPr>
              <a:t>th</a:t>
            </a:r>
            <a:r>
              <a:rPr lang="en-US" b="0" i="0" dirty="0">
                <a:solidFill>
                  <a:srgbClr val="000000"/>
                </a:solidFill>
                <a:effectLst/>
                <a:latin typeface="tahoma" panose="020B0604030504040204" pitchFamily="34" charset="0"/>
              </a:rPr>
              <a:t> November 2021 (Monday)</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Compliance with these regulations is optional up until the beginning of 3</a:t>
            </a:r>
            <a:r>
              <a:rPr lang="en-US" b="0" i="0" baseline="30000" dirty="0">
                <a:solidFill>
                  <a:srgbClr val="000000"/>
                </a:solidFill>
                <a:effectLst/>
                <a:latin typeface="tahoma" panose="020B0604030504040204" pitchFamily="34" charset="0"/>
              </a:rPr>
              <a:t>rd</a:t>
            </a:r>
            <a:r>
              <a:rPr lang="en-US" b="0" i="0" dirty="0">
                <a:solidFill>
                  <a:srgbClr val="000000"/>
                </a:solidFill>
                <a:effectLst/>
                <a:latin typeface="tahoma" panose="020B0604030504040204" pitchFamily="34" charset="0"/>
              </a:rPr>
              <a:t> November 2022</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With a further reprieve until 2</a:t>
            </a:r>
            <a:r>
              <a:rPr lang="en-US" b="0" i="0" baseline="30000" dirty="0">
                <a:solidFill>
                  <a:srgbClr val="000000"/>
                </a:solidFill>
                <a:effectLst/>
                <a:latin typeface="tahoma" panose="020B0604030504040204" pitchFamily="34" charset="0"/>
              </a:rPr>
              <a:t>nd</a:t>
            </a:r>
            <a:r>
              <a:rPr lang="en-US" b="0" i="0" dirty="0">
                <a:solidFill>
                  <a:srgbClr val="000000"/>
                </a:solidFill>
                <a:effectLst/>
                <a:latin typeface="tahoma" panose="020B0604030504040204" pitchFamily="34" charset="0"/>
              </a:rPr>
              <a:t> November 2023 for Climate Zones 1 and 2 only…</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From 3</a:t>
            </a:r>
            <a:r>
              <a:rPr lang="en-US" b="0" i="0" baseline="30000" dirty="0">
                <a:solidFill>
                  <a:srgbClr val="000000"/>
                </a:solidFill>
                <a:effectLst/>
                <a:latin typeface="tahoma" panose="020B0604030504040204" pitchFamily="34" charset="0"/>
              </a:rPr>
              <a:t>rd</a:t>
            </a:r>
            <a:r>
              <a:rPr lang="en-US" b="0" i="0" dirty="0">
                <a:solidFill>
                  <a:srgbClr val="000000"/>
                </a:solidFill>
                <a:effectLst/>
                <a:latin typeface="tahoma" panose="020B0604030504040204" pitchFamily="34" charset="0"/>
              </a:rPr>
              <a:t> November 2023 compliance will be required as written!</a:t>
            </a:r>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37</a:t>
            </a:fld>
            <a:endParaRPr lang="en-NZ"/>
          </a:p>
        </p:txBody>
      </p:sp>
    </p:spTree>
    <p:extLst>
      <p:ext uri="{BB962C8B-B14F-4D97-AF65-F5344CB8AC3E}">
        <p14:creationId xmlns:p14="http://schemas.microsoft.com/office/powerpoint/2010/main" val="595788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To put that into perspective…</a:t>
            </a:r>
          </a:p>
          <a:p>
            <a:endParaRPr lang="en-NZ" dirty="0"/>
          </a:p>
          <a:p>
            <a:r>
              <a:rPr lang="en-NZ" dirty="0"/>
              <a:t>Climate zones = approx. 60% of our population and almost 70% of our construction…</a:t>
            </a:r>
          </a:p>
        </p:txBody>
      </p:sp>
      <p:sp>
        <p:nvSpPr>
          <p:cNvPr id="4" name="Slide Number Placeholder 3"/>
          <p:cNvSpPr>
            <a:spLocks noGrp="1"/>
          </p:cNvSpPr>
          <p:nvPr>
            <p:ph type="sldNum" sz="quarter" idx="5"/>
          </p:nvPr>
        </p:nvSpPr>
        <p:spPr/>
        <p:txBody>
          <a:bodyPr/>
          <a:lstStyle/>
          <a:p>
            <a:fld id="{DF5A599D-0B8D-4556-A9B2-016CC5855DEE}" type="slidenum">
              <a:rPr lang="en-NZ" smtClean="0"/>
              <a:t>38</a:t>
            </a:fld>
            <a:endParaRPr lang="en-NZ"/>
          </a:p>
        </p:txBody>
      </p:sp>
    </p:spTree>
    <p:extLst>
      <p:ext uri="{BB962C8B-B14F-4D97-AF65-F5344CB8AC3E}">
        <p14:creationId xmlns:p14="http://schemas.microsoft.com/office/powerpoint/2010/main" val="1150861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Table E.1.1.1 in Appendix E (Page 26) comes into play, and is the final result of the work I mentioned earlier and shows the </a:t>
            </a:r>
            <a:r>
              <a:rPr lang="en-NZ" b="1" i="1" dirty="0"/>
              <a:t>GENERIC </a:t>
            </a:r>
            <a:r>
              <a:rPr lang="en-NZ" dirty="0"/>
              <a:t>performance levels (R values) of the four frame materials combined with the 11 glass types based on the weighted average of a typical houselot of windows and doors…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Glazing has been split into two types, Double and Triple…</a:t>
            </a:r>
          </a:p>
          <a:p>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39</a:t>
            </a:fld>
            <a:endParaRPr lang="en-NZ"/>
          </a:p>
        </p:txBody>
      </p:sp>
    </p:spTree>
    <p:extLst>
      <p:ext uri="{BB962C8B-B14F-4D97-AF65-F5344CB8AC3E}">
        <p14:creationId xmlns:p14="http://schemas.microsoft.com/office/powerpoint/2010/main" val="2785518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Consultation was divided into seven parts, </a:t>
            </a:r>
          </a:p>
          <a:p>
            <a:endParaRPr lang="en-NZ" dirty="0"/>
          </a:p>
          <a:p>
            <a:r>
              <a:rPr lang="en-NZ" dirty="0"/>
              <a:t>- Parts 1 – 3 referred to Clause H1 – Energy Efficiency	</a:t>
            </a:r>
          </a:p>
          <a:p>
            <a:r>
              <a:rPr lang="en-NZ" dirty="0"/>
              <a:t>- Part 4 referred to Clause G7	- Natural Light</a:t>
            </a:r>
          </a:p>
          <a:p>
            <a:r>
              <a:rPr lang="en-NZ" dirty="0"/>
              <a:t>- Part 5 is Clause E2 – External Moisture	</a:t>
            </a:r>
          </a:p>
          <a:p>
            <a:r>
              <a:rPr lang="en-NZ" dirty="0"/>
              <a:t>- Part 6 &amp; 7 referred to Clause B1 - Structures</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Parts 1 and 2 will be our focus for this presentation, and have the greatest impact on the window and glass industry…</a:t>
            </a:r>
          </a:p>
          <a:p>
            <a:endParaRPr lang="en-NZ" dirty="0"/>
          </a:p>
          <a:p>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4</a:t>
            </a:fld>
            <a:endParaRPr lang="en-NZ"/>
          </a:p>
        </p:txBody>
      </p:sp>
    </p:spTree>
    <p:extLst>
      <p:ext uri="{BB962C8B-B14F-4D97-AF65-F5344CB8AC3E}">
        <p14:creationId xmlns:p14="http://schemas.microsoft.com/office/powerpoint/2010/main" val="1910071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But lets remove the triple glazing for clarity for the explanation of the table…</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To confirm, the intent of this table is to assist designers and architects in the selection of compliant window frame and glazing combinations, for buildings that fit within the scope of the </a:t>
            </a:r>
            <a:r>
              <a:rPr lang="en-NZ" b="1" dirty="0"/>
              <a:t>Schedule Method </a:t>
            </a:r>
            <a:r>
              <a:rPr lang="en-NZ" b="0" dirty="0"/>
              <a:t>in H1/AS1.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Unusual and difficult </a:t>
            </a:r>
            <a:r>
              <a:rPr lang="en-NZ" dirty="0" err="1"/>
              <a:t>houselots</a:t>
            </a:r>
            <a:r>
              <a:rPr lang="en-NZ" dirty="0"/>
              <a:t> will need to be calculated and/or modelled. This is a guide for the 60% of houses that fit within this category…</a:t>
            </a:r>
          </a:p>
          <a:p>
            <a:endParaRPr lang="en-NZ" dirty="0"/>
          </a:p>
          <a:p>
            <a:r>
              <a:rPr lang="en-NZ" dirty="0"/>
              <a:t>The U</a:t>
            </a:r>
            <a:r>
              <a:rPr lang="en-NZ" baseline="-25000" dirty="0"/>
              <a:t>g</a:t>
            </a:r>
            <a:r>
              <a:rPr lang="en-NZ" dirty="0"/>
              <a:t> value is the focus for the glazing portion of this table and represents typically available glass make ups. The Example IGU provides an example of what the IGU make up might look like in order to achieve that value, but of course there are many possibilities</a:t>
            </a:r>
          </a:p>
          <a:p>
            <a:endParaRPr lang="en-NZ" dirty="0"/>
          </a:p>
          <a:p>
            <a:r>
              <a:rPr lang="en-NZ" dirty="0"/>
              <a:t>These IGU values are then applied across the four frame types to arrive at a calculated </a:t>
            </a:r>
            <a:r>
              <a:rPr lang="en-NZ" dirty="0" err="1"/>
              <a:t>R</a:t>
            </a:r>
            <a:r>
              <a:rPr lang="en-NZ" baseline="-25000" dirty="0" err="1"/>
              <a:t>window</a:t>
            </a:r>
            <a:r>
              <a:rPr lang="en-NZ" baseline="-25000" dirty="0"/>
              <a:t> </a:t>
            </a:r>
            <a:r>
              <a:rPr lang="en-NZ" dirty="0"/>
              <a:t>value. So if looking to comply in a Climate Zone 3 or 4 then you can select from the combinations that achieve a value of R0.46 or better. This value is the weighted average of the windows and doors being supplied for the project.</a:t>
            </a:r>
          </a:p>
          <a:p>
            <a:endParaRPr lang="en-NZ" dirty="0"/>
          </a:p>
          <a:p>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40</a:t>
            </a:fld>
            <a:endParaRPr lang="en-NZ"/>
          </a:p>
        </p:txBody>
      </p:sp>
    </p:spTree>
    <p:extLst>
      <p:ext uri="{BB962C8B-B14F-4D97-AF65-F5344CB8AC3E}">
        <p14:creationId xmlns:p14="http://schemas.microsoft.com/office/powerpoint/2010/main" val="3424426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how does this look across the zones…</a:t>
            </a:r>
          </a:p>
        </p:txBody>
      </p:sp>
      <p:sp>
        <p:nvSpPr>
          <p:cNvPr id="4" name="Slide Number Placeholder 3"/>
          <p:cNvSpPr>
            <a:spLocks noGrp="1"/>
          </p:cNvSpPr>
          <p:nvPr>
            <p:ph type="sldNum" sz="quarter" idx="5"/>
          </p:nvPr>
        </p:nvSpPr>
        <p:spPr/>
        <p:txBody>
          <a:bodyPr/>
          <a:lstStyle/>
          <a:p>
            <a:fld id="{DF5A599D-0B8D-4556-A9B2-016CC5855DEE}" type="slidenum">
              <a:rPr lang="en-NZ" smtClean="0"/>
              <a:t>41</a:t>
            </a:fld>
            <a:endParaRPr lang="en-NZ"/>
          </a:p>
        </p:txBody>
      </p:sp>
    </p:spTree>
    <p:extLst>
      <p:ext uri="{BB962C8B-B14F-4D97-AF65-F5344CB8AC3E}">
        <p14:creationId xmlns:p14="http://schemas.microsoft.com/office/powerpoint/2010/main" val="1197772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Zones 5 and 6 with a required </a:t>
            </a:r>
            <a:r>
              <a:rPr lang="en-NZ" dirty="0" err="1"/>
              <a:t>R</a:t>
            </a:r>
            <a:r>
              <a:rPr lang="en-NZ" baseline="-25000" dirty="0" err="1"/>
              <a:t>window</a:t>
            </a:r>
            <a:r>
              <a:rPr lang="en-NZ" baseline="-25000" dirty="0"/>
              <a:t> </a:t>
            </a:r>
            <a:r>
              <a:rPr lang="en-NZ" baseline="0" dirty="0"/>
              <a:t>of R0.50, this series of combinations are deemed to be compliant…</a:t>
            </a:r>
          </a:p>
        </p:txBody>
      </p:sp>
      <p:sp>
        <p:nvSpPr>
          <p:cNvPr id="4" name="Slide Number Placeholder 3"/>
          <p:cNvSpPr>
            <a:spLocks noGrp="1"/>
          </p:cNvSpPr>
          <p:nvPr>
            <p:ph type="sldNum" sz="quarter" idx="5"/>
          </p:nvPr>
        </p:nvSpPr>
        <p:spPr/>
        <p:txBody>
          <a:bodyPr/>
          <a:lstStyle/>
          <a:p>
            <a:fld id="{DF5A599D-0B8D-4556-A9B2-016CC5855DEE}" type="slidenum">
              <a:rPr lang="en-NZ" smtClean="0"/>
              <a:t>42</a:t>
            </a:fld>
            <a:endParaRPr lang="en-NZ"/>
          </a:p>
        </p:txBody>
      </p:sp>
    </p:spTree>
    <p:extLst>
      <p:ext uri="{BB962C8B-B14F-4D97-AF65-F5344CB8AC3E}">
        <p14:creationId xmlns:p14="http://schemas.microsoft.com/office/powerpoint/2010/main" val="497715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Zones 3 and 4 with a required </a:t>
            </a:r>
            <a:r>
              <a:rPr lang="en-NZ" dirty="0" err="1"/>
              <a:t>R</a:t>
            </a:r>
            <a:r>
              <a:rPr lang="en-NZ" baseline="-25000" dirty="0" err="1"/>
              <a:t>window</a:t>
            </a:r>
            <a:r>
              <a:rPr lang="en-NZ" baseline="-25000" dirty="0"/>
              <a:t> </a:t>
            </a:r>
            <a:r>
              <a:rPr lang="en-NZ" baseline="0" dirty="0"/>
              <a:t>of R0.46, this series of combinations are deemed to be compliant…</a:t>
            </a:r>
          </a:p>
        </p:txBody>
      </p:sp>
      <p:sp>
        <p:nvSpPr>
          <p:cNvPr id="4" name="Slide Number Placeholder 3"/>
          <p:cNvSpPr>
            <a:spLocks noGrp="1"/>
          </p:cNvSpPr>
          <p:nvPr>
            <p:ph type="sldNum" sz="quarter" idx="5"/>
          </p:nvPr>
        </p:nvSpPr>
        <p:spPr/>
        <p:txBody>
          <a:bodyPr/>
          <a:lstStyle/>
          <a:p>
            <a:fld id="{DF5A599D-0B8D-4556-A9B2-016CC5855DEE}" type="slidenum">
              <a:rPr lang="en-NZ" smtClean="0"/>
              <a:t>43</a:t>
            </a:fld>
            <a:endParaRPr lang="en-NZ"/>
          </a:p>
        </p:txBody>
      </p:sp>
    </p:spTree>
    <p:extLst>
      <p:ext uri="{BB962C8B-B14F-4D97-AF65-F5344CB8AC3E}">
        <p14:creationId xmlns:p14="http://schemas.microsoft.com/office/powerpoint/2010/main" val="281709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Zones 1 and 2, from now, but </a:t>
            </a:r>
            <a:r>
              <a:rPr lang="en-NZ" b="1" dirty="0"/>
              <a:t>between November 2022 and November 2023 </a:t>
            </a:r>
            <a:r>
              <a:rPr lang="en-NZ" dirty="0"/>
              <a:t>with a required </a:t>
            </a:r>
            <a:r>
              <a:rPr lang="en-NZ" dirty="0" err="1"/>
              <a:t>R</a:t>
            </a:r>
            <a:r>
              <a:rPr lang="en-NZ" baseline="-25000" dirty="0" err="1"/>
              <a:t>window</a:t>
            </a:r>
            <a:r>
              <a:rPr lang="en-NZ" baseline="-25000" dirty="0"/>
              <a:t> </a:t>
            </a:r>
            <a:r>
              <a:rPr lang="en-NZ" baseline="0" dirty="0"/>
              <a:t>of R0.37, this series of combinations are deemed to be compliant…</a:t>
            </a:r>
          </a:p>
        </p:txBody>
      </p:sp>
      <p:sp>
        <p:nvSpPr>
          <p:cNvPr id="4" name="Slide Number Placeholder 3"/>
          <p:cNvSpPr>
            <a:spLocks noGrp="1"/>
          </p:cNvSpPr>
          <p:nvPr>
            <p:ph type="sldNum" sz="quarter" idx="5"/>
          </p:nvPr>
        </p:nvSpPr>
        <p:spPr/>
        <p:txBody>
          <a:bodyPr/>
          <a:lstStyle/>
          <a:p>
            <a:fld id="{DF5A599D-0B8D-4556-A9B2-016CC5855DEE}" type="slidenum">
              <a:rPr lang="en-NZ" smtClean="0"/>
              <a:t>44</a:t>
            </a:fld>
            <a:endParaRPr lang="en-NZ"/>
          </a:p>
        </p:txBody>
      </p:sp>
    </p:spTree>
    <p:extLst>
      <p:ext uri="{BB962C8B-B14F-4D97-AF65-F5344CB8AC3E}">
        <p14:creationId xmlns:p14="http://schemas.microsoft.com/office/powerpoint/2010/main" val="2023774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Zones 1 and 2, </a:t>
            </a:r>
            <a:r>
              <a:rPr lang="en-NZ" b="1" dirty="0"/>
              <a:t>after 4</a:t>
            </a:r>
            <a:r>
              <a:rPr lang="en-NZ" b="1" baseline="30000" dirty="0"/>
              <a:t>th</a:t>
            </a:r>
            <a:r>
              <a:rPr lang="en-NZ" b="1" dirty="0"/>
              <a:t> November 2023 </a:t>
            </a:r>
            <a:r>
              <a:rPr lang="en-NZ" dirty="0"/>
              <a:t>with a required </a:t>
            </a:r>
            <a:r>
              <a:rPr lang="en-NZ" dirty="0" err="1"/>
              <a:t>R</a:t>
            </a:r>
            <a:r>
              <a:rPr lang="en-NZ" baseline="-25000" dirty="0" err="1"/>
              <a:t>window</a:t>
            </a:r>
            <a:r>
              <a:rPr lang="en-NZ" baseline="-25000" dirty="0"/>
              <a:t> </a:t>
            </a:r>
            <a:r>
              <a:rPr lang="en-NZ" baseline="0" dirty="0"/>
              <a:t>of R0.46, this series of combinations are deemed to be compliant…</a:t>
            </a:r>
          </a:p>
        </p:txBody>
      </p:sp>
      <p:sp>
        <p:nvSpPr>
          <p:cNvPr id="4" name="Slide Number Placeholder 3"/>
          <p:cNvSpPr>
            <a:spLocks noGrp="1"/>
          </p:cNvSpPr>
          <p:nvPr>
            <p:ph type="sldNum" sz="quarter" idx="5"/>
          </p:nvPr>
        </p:nvSpPr>
        <p:spPr/>
        <p:txBody>
          <a:bodyPr/>
          <a:lstStyle/>
          <a:p>
            <a:fld id="{DF5A599D-0B8D-4556-A9B2-016CC5855DEE}" type="slidenum">
              <a:rPr lang="en-NZ" smtClean="0"/>
              <a:t>45</a:t>
            </a:fld>
            <a:endParaRPr lang="en-NZ"/>
          </a:p>
        </p:txBody>
      </p:sp>
    </p:spTree>
    <p:extLst>
      <p:ext uri="{BB962C8B-B14F-4D97-AF65-F5344CB8AC3E}">
        <p14:creationId xmlns:p14="http://schemas.microsoft.com/office/powerpoint/2010/main" val="523391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Which means…</a:t>
            </a:r>
          </a:p>
        </p:txBody>
      </p:sp>
      <p:sp>
        <p:nvSpPr>
          <p:cNvPr id="4" name="Slide Number Placeholder 3"/>
          <p:cNvSpPr>
            <a:spLocks noGrp="1"/>
          </p:cNvSpPr>
          <p:nvPr>
            <p:ph type="sldNum" sz="quarter" idx="5"/>
          </p:nvPr>
        </p:nvSpPr>
        <p:spPr/>
        <p:txBody>
          <a:bodyPr/>
          <a:lstStyle/>
          <a:p>
            <a:fld id="{DF5A599D-0B8D-4556-A9B2-016CC5855DEE}" type="slidenum">
              <a:rPr lang="en-NZ" smtClean="0"/>
              <a:t>46</a:t>
            </a:fld>
            <a:endParaRPr lang="en-NZ"/>
          </a:p>
        </p:txBody>
      </p:sp>
    </p:spTree>
    <p:extLst>
      <p:ext uri="{BB962C8B-B14F-4D97-AF65-F5344CB8AC3E}">
        <p14:creationId xmlns:p14="http://schemas.microsoft.com/office/powerpoint/2010/main" val="3927181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47</a:t>
            </a:fld>
            <a:endParaRPr lang="en-NZ"/>
          </a:p>
        </p:txBody>
      </p:sp>
    </p:spTree>
    <p:extLst>
      <p:ext uri="{BB962C8B-B14F-4D97-AF65-F5344CB8AC3E}">
        <p14:creationId xmlns:p14="http://schemas.microsoft.com/office/powerpoint/2010/main" val="3185671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Entrance doors (opaque rather than glazed) also form a part of the thermal envelope and therefore should be considered…</a:t>
            </a:r>
          </a:p>
          <a:p>
            <a:endParaRPr lang="en-NZ" dirty="0"/>
          </a:p>
          <a:p>
            <a:r>
              <a:rPr lang="en-NZ" dirty="0"/>
              <a:t>This is referred to in the comment under E.1.1.2, which points at NZS 4214 as a method of establishing the performance of opaque materials, which have to be assessed separately to the values in Table E.1.1.1</a:t>
            </a:r>
          </a:p>
        </p:txBody>
      </p:sp>
      <p:sp>
        <p:nvSpPr>
          <p:cNvPr id="4" name="Slide Number Placeholder 3"/>
          <p:cNvSpPr>
            <a:spLocks noGrp="1"/>
          </p:cNvSpPr>
          <p:nvPr>
            <p:ph type="sldNum" sz="quarter" idx="5"/>
          </p:nvPr>
        </p:nvSpPr>
        <p:spPr/>
        <p:txBody>
          <a:bodyPr/>
          <a:lstStyle/>
          <a:p>
            <a:fld id="{DF5A599D-0B8D-4556-A9B2-016CC5855DEE}" type="slidenum">
              <a:rPr lang="en-NZ" smtClean="0"/>
              <a:t>48</a:t>
            </a:fld>
            <a:endParaRPr lang="en-NZ"/>
          </a:p>
        </p:txBody>
      </p:sp>
    </p:spTree>
    <p:extLst>
      <p:ext uri="{BB962C8B-B14F-4D97-AF65-F5344CB8AC3E}">
        <p14:creationId xmlns:p14="http://schemas.microsoft.com/office/powerpoint/2010/main" val="11265859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However, paragraph 2.1.2 might be interpreted that opaque doors less than 6m</a:t>
            </a:r>
            <a:r>
              <a:rPr lang="en-NZ" baseline="30000" dirty="0"/>
              <a:t>2</a:t>
            </a:r>
            <a:r>
              <a:rPr lang="en-NZ" dirty="0"/>
              <a:t> are not included in the compliant R-value requirements, when using the Schedule Method…?</a:t>
            </a:r>
          </a:p>
        </p:txBody>
      </p:sp>
      <p:sp>
        <p:nvSpPr>
          <p:cNvPr id="4" name="Slide Number Placeholder 3"/>
          <p:cNvSpPr>
            <a:spLocks noGrp="1"/>
          </p:cNvSpPr>
          <p:nvPr>
            <p:ph type="sldNum" sz="quarter" idx="5"/>
          </p:nvPr>
        </p:nvSpPr>
        <p:spPr/>
        <p:txBody>
          <a:bodyPr/>
          <a:lstStyle/>
          <a:p>
            <a:fld id="{DF5A599D-0B8D-4556-A9B2-016CC5855DEE}" type="slidenum">
              <a:rPr lang="en-NZ" smtClean="0"/>
              <a:t>49</a:t>
            </a:fld>
            <a:endParaRPr lang="en-NZ"/>
          </a:p>
        </p:txBody>
      </p:sp>
    </p:spTree>
    <p:extLst>
      <p:ext uri="{BB962C8B-B14F-4D97-AF65-F5344CB8AC3E}">
        <p14:creationId xmlns:p14="http://schemas.microsoft.com/office/powerpoint/2010/main" val="3539600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One part of the proposal was to shift from the existing three Climate Zones to a proposed six… </a:t>
            </a:r>
          </a:p>
          <a:p>
            <a:endParaRPr lang="en-NZ" dirty="0"/>
          </a:p>
          <a:p>
            <a:r>
              <a:rPr lang="en-NZ" dirty="0"/>
              <a:t>Which makes sense, if you consider in the previous map the climates in Queenstown, Westport, Christchurch, and Nelson were all considered in the same way…</a:t>
            </a:r>
          </a:p>
        </p:txBody>
      </p:sp>
      <p:sp>
        <p:nvSpPr>
          <p:cNvPr id="4" name="Slide Number Placeholder 3"/>
          <p:cNvSpPr>
            <a:spLocks noGrp="1"/>
          </p:cNvSpPr>
          <p:nvPr>
            <p:ph type="sldNum" sz="quarter" idx="5"/>
          </p:nvPr>
        </p:nvSpPr>
        <p:spPr/>
        <p:txBody>
          <a:bodyPr/>
          <a:lstStyle/>
          <a:p>
            <a:fld id="{DF5A599D-0B8D-4556-A9B2-016CC5855DEE}" type="slidenum">
              <a:rPr lang="en-NZ" smtClean="0"/>
              <a:t>5</a:t>
            </a:fld>
            <a:endParaRPr lang="en-NZ"/>
          </a:p>
        </p:txBody>
      </p:sp>
    </p:spTree>
    <p:extLst>
      <p:ext uri="{BB962C8B-B14F-4D97-AF65-F5344CB8AC3E}">
        <p14:creationId xmlns:p14="http://schemas.microsoft.com/office/powerpoint/2010/main" val="1359279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50</a:t>
            </a:fld>
            <a:endParaRPr lang="en-NZ"/>
          </a:p>
        </p:txBody>
      </p:sp>
    </p:spTree>
    <p:extLst>
      <p:ext uri="{BB962C8B-B14F-4D97-AF65-F5344CB8AC3E}">
        <p14:creationId xmlns:p14="http://schemas.microsoft.com/office/powerpoint/2010/main" val="166312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ahoma" panose="020B0604030504040204" pitchFamily="34" charset="0"/>
              </a:rPr>
              <a:t>Skylights are in a similar position to e</a:t>
            </a:r>
            <a:r>
              <a:rPr lang="en-NZ" dirty="0" err="1"/>
              <a:t>ntrance</a:t>
            </a:r>
            <a:r>
              <a:rPr lang="en-NZ" dirty="0"/>
              <a:t> doors in that they also form a part of the thermal envelope, except that they are specifically referred to in Table 2.1.2.2B…</a:t>
            </a:r>
          </a:p>
          <a:p>
            <a:endParaRPr lang="en-US" b="0" i="0" dirty="0">
              <a:solidFill>
                <a:srgbClr val="000000"/>
              </a:solidFill>
              <a:effectLst/>
              <a:latin typeface="tahoma" panose="020B0604030504040204" pitchFamily="34" charset="0"/>
            </a:endParaRPr>
          </a:p>
          <a:p>
            <a:endParaRPr lang="en-US" b="0" i="0" dirty="0">
              <a:solidFill>
                <a:srgbClr val="000000"/>
              </a:solidFill>
              <a:effectLst/>
              <a:latin typeface="tahoma" panose="020B0604030504040204" pitchFamily="34" charset="0"/>
            </a:endParaRPr>
          </a:p>
        </p:txBody>
      </p:sp>
      <p:sp>
        <p:nvSpPr>
          <p:cNvPr id="4" name="Slide Number Placeholder 3"/>
          <p:cNvSpPr>
            <a:spLocks noGrp="1"/>
          </p:cNvSpPr>
          <p:nvPr>
            <p:ph type="sldNum" sz="quarter" idx="5"/>
          </p:nvPr>
        </p:nvSpPr>
        <p:spPr/>
        <p:txBody>
          <a:bodyPr/>
          <a:lstStyle/>
          <a:p>
            <a:fld id="{DF5A599D-0B8D-4556-A9B2-016CC5855DEE}" type="slidenum">
              <a:rPr lang="en-NZ" smtClean="0"/>
              <a:t>51</a:t>
            </a:fld>
            <a:endParaRPr lang="en-NZ"/>
          </a:p>
        </p:txBody>
      </p:sp>
    </p:spTree>
    <p:extLst>
      <p:ext uri="{BB962C8B-B14F-4D97-AF65-F5344CB8AC3E}">
        <p14:creationId xmlns:p14="http://schemas.microsoft.com/office/powerpoint/2010/main" val="524789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ahoma" panose="020B0604030504040204" pitchFamily="34" charset="0"/>
              </a:rPr>
              <a:t>A significant change here from the current requirements of R0.26-R0.31 to the table below. </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It is important to understand that the overall performance calculation for a skylight and/or IGU is based on the angle of incline. The lower the angle the worse the IGU performs and the better the combination required to satisfy this demand. </a:t>
            </a:r>
          </a:p>
        </p:txBody>
      </p:sp>
      <p:sp>
        <p:nvSpPr>
          <p:cNvPr id="4" name="Slide Number Placeholder 3"/>
          <p:cNvSpPr>
            <a:spLocks noGrp="1"/>
          </p:cNvSpPr>
          <p:nvPr>
            <p:ph type="sldNum" sz="quarter" idx="5"/>
          </p:nvPr>
        </p:nvSpPr>
        <p:spPr/>
        <p:txBody>
          <a:bodyPr/>
          <a:lstStyle/>
          <a:p>
            <a:fld id="{DF5A599D-0B8D-4556-A9B2-016CC5855DEE}" type="slidenum">
              <a:rPr lang="en-NZ" smtClean="0"/>
              <a:t>52</a:t>
            </a:fld>
            <a:endParaRPr lang="en-NZ"/>
          </a:p>
        </p:txBody>
      </p:sp>
    </p:spTree>
    <p:extLst>
      <p:ext uri="{BB962C8B-B14F-4D97-AF65-F5344CB8AC3E}">
        <p14:creationId xmlns:p14="http://schemas.microsoft.com/office/powerpoint/2010/main" val="845033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ahoma" panose="020B0604030504040204" pitchFamily="34" charset="0"/>
              </a:rPr>
              <a:t>So the combinations in Table E.1.1.1 does not apply here… </a:t>
            </a:r>
          </a:p>
          <a:p>
            <a:endParaRPr lang="en-US" b="0" i="0" dirty="0">
              <a:solidFill>
                <a:srgbClr val="000000"/>
              </a:solidFill>
              <a:effectLst/>
              <a:latin typeface="tahoma" panose="020B0604030504040204" pitchFamily="34" charset="0"/>
            </a:endParaRPr>
          </a:p>
          <a:p>
            <a:r>
              <a:rPr lang="en-US" b="0" i="0" dirty="0">
                <a:solidFill>
                  <a:srgbClr val="000000"/>
                </a:solidFill>
                <a:effectLst/>
                <a:latin typeface="tahoma" panose="020B0604030504040204" pitchFamily="34" charset="0"/>
              </a:rPr>
              <a:t>The R values need to be calculated in accordance with Appendix E (or as in H1/VM1)…</a:t>
            </a:r>
          </a:p>
          <a:p>
            <a:endParaRPr lang="en-US" b="0" i="0" dirty="0">
              <a:solidFill>
                <a:srgbClr val="000000"/>
              </a:solidFill>
              <a:effectLst/>
              <a:latin typeface="tahoma" panose="020B0604030504040204" pitchFamily="34" charset="0"/>
            </a:endParaRPr>
          </a:p>
        </p:txBody>
      </p:sp>
      <p:sp>
        <p:nvSpPr>
          <p:cNvPr id="4" name="Slide Number Placeholder 3"/>
          <p:cNvSpPr>
            <a:spLocks noGrp="1"/>
          </p:cNvSpPr>
          <p:nvPr>
            <p:ph type="sldNum" sz="quarter" idx="5"/>
          </p:nvPr>
        </p:nvSpPr>
        <p:spPr/>
        <p:txBody>
          <a:bodyPr/>
          <a:lstStyle/>
          <a:p>
            <a:fld id="{DF5A599D-0B8D-4556-A9B2-016CC5855DEE}" type="slidenum">
              <a:rPr lang="en-NZ" smtClean="0"/>
              <a:t>53</a:t>
            </a:fld>
            <a:endParaRPr lang="en-NZ"/>
          </a:p>
        </p:txBody>
      </p:sp>
    </p:spTree>
    <p:extLst>
      <p:ext uri="{BB962C8B-B14F-4D97-AF65-F5344CB8AC3E}">
        <p14:creationId xmlns:p14="http://schemas.microsoft.com/office/powerpoint/2010/main" val="29034242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ahoma" panose="020B0604030504040204" pitchFamily="34" charset="0"/>
              </a:rPr>
              <a:t>and the R values need to be calculated in accordance with Appendix E (or as in H1/VM1)…</a:t>
            </a:r>
          </a:p>
          <a:p>
            <a:endParaRPr lang="en-US" b="0" i="0" dirty="0">
              <a:solidFill>
                <a:srgbClr val="000000"/>
              </a:solidFill>
              <a:effectLst/>
              <a:latin typeface="tahoma" panose="020B0604030504040204" pitchFamily="34" charset="0"/>
            </a:endParaRPr>
          </a:p>
        </p:txBody>
      </p:sp>
      <p:sp>
        <p:nvSpPr>
          <p:cNvPr id="4" name="Slide Number Placeholder 3"/>
          <p:cNvSpPr>
            <a:spLocks noGrp="1"/>
          </p:cNvSpPr>
          <p:nvPr>
            <p:ph type="sldNum" sz="quarter" idx="5"/>
          </p:nvPr>
        </p:nvSpPr>
        <p:spPr/>
        <p:txBody>
          <a:bodyPr/>
          <a:lstStyle/>
          <a:p>
            <a:fld id="{DF5A599D-0B8D-4556-A9B2-016CC5855DEE}" type="slidenum">
              <a:rPr lang="en-NZ" smtClean="0"/>
              <a:t>54</a:t>
            </a:fld>
            <a:endParaRPr lang="en-NZ"/>
          </a:p>
        </p:txBody>
      </p:sp>
    </p:spTree>
    <p:extLst>
      <p:ext uri="{BB962C8B-B14F-4D97-AF65-F5344CB8AC3E}">
        <p14:creationId xmlns:p14="http://schemas.microsoft.com/office/powerpoint/2010/main" val="4080409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Again, paragraph 2.1.2 might be interpreted that skylights less than 1.5m</a:t>
            </a:r>
            <a:r>
              <a:rPr lang="en-NZ" baseline="30000" dirty="0"/>
              <a:t>2</a:t>
            </a:r>
            <a:r>
              <a:rPr lang="en-NZ" dirty="0"/>
              <a:t> are not included in the compliant R-value requirements, when using the Schedule Method…?</a:t>
            </a:r>
          </a:p>
          <a:p>
            <a:endParaRPr lang="en-US" b="0" i="0" dirty="0">
              <a:solidFill>
                <a:srgbClr val="000000"/>
              </a:solidFill>
              <a:effectLst/>
              <a:latin typeface="tahoma" panose="020B0604030504040204" pitchFamily="34" charset="0"/>
            </a:endParaRPr>
          </a:p>
        </p:txBody>
      </p:sp>
      <p:sp>
        <p:nvSpPr>
          <p:cNvPr id="4" name="Slide Number Placeholder 3"/>
          <p:cNvSpPr>
            <a:spLocks noGrp="1"/>
          </p:cNvSpPr>
          <p:nvPr>
            <p:ph type="sldNum" sz="quarter" idx="5"/>
          </p:nvPr>
        </p:nvSpPr>
        <p:spPr/>
        <p:txBody>
          <a:bodyPr/>
          <a:lstStyle/>
          <a:p>
            <a:fld id="{DF5A599D-0B8D-4556-A9B2-016CC5855DEE}" type="slidenum">
              <a:rPr lang="en-NZ" smtClean="0"/>
              <a:t>55</a:t>
            </a:fld>
            <a:endParaRPr lang="en-NZ"/>
          </a:p>
        </p:txBody>
      </p:sp>
    </p:spTree>
    <p:extLst>
      <p:ext uri="{BB962C8B-B14F-4D97-AF65-F5344CB8AC3E}">
        <p14:creationId xmlns:p14="http://schemas.microsoft.com/office/powerpoint/2010/main" val="3321021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F5A599D-0B8D-4556-A9B2-016CC5855DEE}" type="slidenum">
              <a:rPr lang="en-NZ" smtClean="0"/>
              <a:t>56</a:t>
            </a:fld>
            <a:endParaRPr lang="en-NZ"/>
          </a:p>
        </p:txBody>
      </p:sp>
    </p:spTree>
    <p:extLst>
      <p:ext uri="{BB962C8B-B14F-4D97-AF65-F5344CB8AC3E}">
        <p14:creationId xmlns:p14="http://schemas.microsoft.com/office/powerpoint/2010/main" val="1346202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H1/AS2, refers to buildings (excluding housing) greater than 300m</a:t>
            </a:r>
            <a:r>
              <a:rPr lang="en-NZ" baseline="30000" dirty="0"/>
              <a:t>2</a:t>
            </a:r>
            <a:r>
              <a:rPr lang="en-NZ" dirty="0"/>
              <a:t>…</a:t>
            </a:r>
          </a:p>
          <a:p>
            <a:endParaRPr lang="en-NZ" dirty="0"/>
          </a:p>
          <a:p>
            <a:r>
              <a:rPr lang="en-NZ" dirty="0"/>
              <a:t>Buildings like apartments and some parts of aged care facilities will still fall under H1/AS1… </a:t>
            </a:r>
          </a:p>
          <a:p>
            <a:endParaRPr lang="en-NZ" dirty="0"/>
          </a:p>
          <a:p>
            <a:r>
              <a:rPr lang="en-NZ" dirty="0"/>
              <a:t>Schools would fall into H1/AS2…</a:t>
            </a:r>
          </a:p>
          <a:p>
            <a:endParaRPr lang="en-NZ" dirty="0"/>
          </a:p>
          <a:p>
            <a:r>
              <a:rPr lang="en-NZ" dirty="0"/>
              <a:t>The addition of H1/AS2 is significant for windows in that previously there had been no Code demand for thermal performance, so this is all new…</a:t>
            </a:r>
          </a:p>
          <a:p>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57</a:t>
            </a:fld>
            <a:endParaRPr lang="en-NZ"/>
          </a:p>
        </p:txBody>
      </p:sp>
    </p:spTree>
    <p:extLst>
      <p:ext uri="{BB962C8B-B14F-4D97-AF65-F5344CB8AC3E}">
        <p14:creationId xmlns:p14="http://schemas.microsoft.com/office/powerpoint/2010/main" val="38517469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ahoma" panose="020B0604030504040204" pitchFamily="34" charset="0"/>
              </a:rPr>
              <a:t>So, the same Climate Zones apply but with differing values to H1/AS1, some of which will be challenging to comply with, depending on the type of building, its location, its end use, and the type of window system desired.</a:t>
            </a:r>
          </a:p>
          <a:p>
            <a:endParaRPr lang="en-US" b="0" i="0" dirty="0">
              <a:solidFill>
                <a:srgbClr val="000000"/>
              </a:solidFill>
              <a:effectLst/>
              <a:latin typeface="tahoma" panose="020B0604030504040204" pitchFamily="34" charset="0"/>
            </a:endParaRPr>
          </a:p>
        </p:txBody>
      </p:sp>
      <p:sp>
        <p:nvSpPr>
          <p:cNvPr id="4" name="Slide Number Placeholder 3"/>
          <p:cNvSpPr>
            <a:spLocks noGrp="1"/>
          </p:cNvSpPr>
          <p:nvPr>
            <p:ph type="sldNum" sz="quarter" idx="5"/>
          </p:nvPr>
        </p:nvSpPr>
        <p:spPr/>
        <p:txBody>
          <a:bodyPr/>
          <a:lstStyle/>
          <a:p>
            <a:fld id="{DF5A599D-0B8D-4556-A9B2-016CC5855DEE}" type="slidenum">
              <a:rPr lang="en-NZ" smtClean="0"/>
              <a:t>58</a:t>
            </a:fld>
            <a:endParaRPr lang="en-NZ"/>
          </a:p>
        </p:txBody>
      </p:sp>
    </p:spTree>
    <p:extLst>
      <p:ext uri="{BB962C8B-B14F-4D97-AF65-F5344CB8AC3E}">
        <p14:creationId xmlns:p14="http://schemas.microsoft.com/office/powerpoint/2010/main" val="842298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ahoma" panose="020B0604030504040204" pitchFamily="34" charset="0"/>
              </a:rPr>
              <a:t>The Table E.1.1.1 from H1/AS1 does not apply here. Compliance is determined per the methods in Appendix E (H1/AS2) which are calculation methods. This is currently a pretty normal practice, so no change in that respect, given that many of these building will require specific design and/or the issuing of a PS1…</a:t>
            </a:r>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59</a:t>
            </a:fld>
            <a:endParaRPr lang="en-NZ"/>
          </a:p>
        </p:txBody>
      </p:sp>
    </p:spTree>
    <p:extLst>
      <p:ext uri="{BB962C8B-B14F-4D97-AF65-F5344CB8AC3E}">
        <p14:creationId xmlns:p14="http://schemas.microsoft.com/office/powerpoint/2010/main" val="1891525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were also reminded where winter heat was typically lost in a standalone home…</a:t>
            </a:r>
          </a:p>
          <a:p>
            <a:endParaRPr lang="en-NZ" dirty="0"/>
          </a:p>
          <a:p>
            <a:r>
              <a:rPr lang="en-NZ" dirty="0"/>
              <a:t>We’ve always known that the windows are the weak point in the thermal envelope. Under the existing performance requirements where we had R0.26 for a window vs R1.9 for a wall… (~700% difference), so no surprises here…</a:t>
            </a:r>
          </a:p>
          <a:p>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6</a:t>
            </a:fld>
            <a:endParaRPr lang="en-NZ"/>
          </a:p>
        </p:txBody>
      </p:sp>
    </p:spTree>
    <p:extLst>
      <p:ext uri="{BB962C8B-B14F-4D97-AF65-F5344CB8AC3E}">
        <p14:creationId xmlns:p14="http://schemas.microsoft.com/office/powerpoint/2010/main" val="34556447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ahoma" panose="020B0604030504040204" pitchFamily="34" charset="0"/>
              </a:rPr>
              <a:t>And curtain wall has its own methodology…</a:t>
            </a:r>
            <a:endParaRPr lang="en-NZ" dirty="0"/>
          </a:p>
        </p:txBody>
      </p:sp>
      <p:sp>
        <p:nvSpPr>
          <p:cNvPr id="4" name="Slide Number Placeholder 3"/>
          <p:cNvSpPr>
            <a:spLocks noGrp="1"/>
          </p:cNvSpPr>
          <p:nvPr>
            <p:ph type="sldNum" sz="quarter" idx="5"/>
          </p:nvPr>
        </p:nvSpPr>
        <p:spPr/>
        <p:txBody>
          <a:bodyPr/>
          <a:lstStyle/>
          <a:p>
            <a:fld id="{DF5A599D-0B8D-4556-A9B2-016CC5855DEE}" type="slidenum">
              <a:rPr lang="en-NZ" smtClean="0"/>
              <a:t>60</a:t>
            </a:fld>
            <a:endParaRPr lang="en-NZ"/>
          </a:p>
        </p:txBody>
      </p:sp>
    </p:spTree>
    <p:extLst>
      <p:ext uri="{BB962C8B-B14F-4D97-AF65-F5344CB8AC3E}">
        <p14:creationId xmlns:p14="http://schemas.microsoft.com/office/powerpoint/2010/main" val="7855971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F5A599D-0B8D-4556-A9B2-016CC5855DEE}" type="slidenum">
              <a:rPr lang="en-NZ" smtClean="0"/>
              <a:t>61</a:t>
            </a:fld>
            <a:endParaRPr lang="en-NZ"/>
          </a:p>
        </p:txBody>
      </p:sp>
    </p:spTree>
    <p:extLst>
      <p:ext uri="{BB962C8B-B14F-4D97-AF65-F5344CB8AC3E}">
        <p14:creationId xmlns:p14="http://schemas.microsoft.com/office/powerpoint/2010/main" val="35616338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F5A599D-0B8D-4556-A9B2-016CC5855DEE}" type="slidenum">
              <a:rPr lang="en-NZ" smtClean="0"/>
              <a:t>62</a:t>
            </a:fld>
            <a:endParaRPr lang="en-NZ"/>
          </a:p>
        </p:txBody>
      </p:sp>
    </p:spTree>
    <p:extLst>
      <p:ext uri="{BB962C8B-B14F-4D97-AF65-F5344CB8AC3E}">
        <p14:creationId xmlns:p14="http://schemas.microsoft.com/office/powerpoint/2010/main" val="39533279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F5A599D-0B8D-4556-A9B2-016CC5855DEE}" type="slidenum">
              <a:rPr lang="en-NZ" smtClean="0"/>
              <a:t>63</a:t>
            </a:fld>
            <a:endParaRPr lang="en-NZ"/>
          </a:p>
        </p:txBody>
      </p:sp>
    </p:spTree>
    <p:extLst>
      <p:ext uri="{BB962C8B-B14F-4D97-AF65-F5344CB8AC3E}">
        <p14:creationId xmlns:p14="http://schemas.microsoft.com/office/powerpoint/2010/main" val="18088256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F5A599D-0B8D-4556-A9B2-016CC5855DEE}" type="slidenum">
              <a:rPr lang="en-NZ" smtClean="0"/>
              <a:t>64</a:t>
            </a:fld>
            <a:endParaRPr lang="en-NZ"/>
          </a:p>
        </p:txBody>
      </p:sp>
    </p:spTree>
    <p:extLst>
      <p:ext uri="{BB962C8B-B14F-4D97-AF65-F5344CB8AC3E}">
        <p14:creationId xmlns:p14="http://schemas.microsoft.com/office/powerpoint/2010/main" val="1165729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F5A599D-0B8D-4556-A9B2-016CC5855DEE}" type="slidenum">
              <a:rPr lang="en-NZ" smtClean="0"/>
              <a:t>65</a:t>
            </a:fld>
            <a:endParaRPr lang="en-NZ"/>
          </a:p>
        </p:txBody>
      </p:sp>
    </p:spTree>
    <p:extLst>
      <p:ext uri="{BB962C8B-B14F-4D97-AF65-F5344CB8AC3E}">
        <p14:creationId xmlns:p14="http://schemas.microsoft.com/office/powerpoint/2010/main" val="43763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F5A599D-0B8D-4556-A9B2-016CC5855DEE}" type="slidenum">
              <a:rPr lang="en-NZ" smtClean="0"/>
              <a:t>66</a:t>
            </a:fld>
            <a:endParaRPr lang="en-NZ"/>
          </a:p>
        </p:txBody>
      </p:sp>
    </p:spTree>
    <p:extLst>
      <p:ext uri="{BB962C8B-B14F-4D97-AF65-F5344CB8AC3E}">
        <p14:creationId xmlns:p14="http://schemas.microsoft.com/office/powerpoint/2010/main" val="2413927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And we were introduced to graphs like these that compared our current levels of thermal performance, for each of the primary building elements (Floors, Roofs, Walls), to those from other parts of the world, and we were offered three options for moving forward for each element.</a:t>
            </a:r>
          </a:p>
          <a:p>
            <a:endParaRPr lang="en-NZ" dirty="0"/>
          </a:p>
          <a:p>
            <a:r>
              <a:rPr lang="en-NZ" dirty="0"/>
              <a:t>At this point we are starting to directly relate Thermal Performance with Energy Efficiency… i.e. increased thermal resistance provides for increased energy efficiency…</a:t>
            </a:r>
          </a:p>
        </p:txBody>
      </p:sp>
      <p:sp>
        <p:nvSpPr>
          <p:cNvPr id="4" name="Slide Number Placeholder 3"/>
          <p:cNvSpPr>
            <a:spLocks noGrp="1"/>
          </p:cNvSpPr>
          <p:nvPr>
            <p:ph type="sldNum" sz="quarter" idx="5"/>
          </p:nvPr>
        </p:nvSpPr>
        <p:spPr/>
        <p:txBody>
          <a:bodyPr/>
          <a:lstStyle/>
          <a:p>
            <a:fld id="{DF5A599D-0B8D-4556-A9B2-016CC5855DEE}" type="slidenum">
              <a:rPr lang="en-NZ" smtClean="0"/>
              <a:t>7</a:t>
            </a:fld>
            <a:endParaRPr lang="en-NZ"/>
          </a:p>
        </p:txBody>
      </p:sp>
    </p:spTree>
    <p:extLst>
      <p:ext uri="{BB962C8B-B14F-4D97-AF65-F5344CB8AC3E}">
        <p14:creationId xmlns:p14="http://schemas.microsoft.com/office/powerpoint/2010/main" val="1908946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Of course the graph we are most interested in is this one, for windows…</a:t>
            </a:r>
          </a:p>
          <a:p>
            <a:endParaRPr lang="en-NZ" dirty="0"/>
          </a:p>
          <a:p>
            <a:r>
              <a:rPr lang="en-NZ" dirty="0"/>
              <a:t>Our existing performance requirements are shown on the left and the blue band across the top provides an indication of the requirements from Countries with similar climates to our own.</a:t>
            </a:r>
          </a:p>
          <a:p>
            <a:endParaRPr lang="en-NZ" dirty="0"/>
          </a:p>
          <a:p>
            <a:r>
              <a:rPr lang="en-NZ" dirty="0"/>
              <a:t>And three performance options were proposed…</a:t>
            </a:r>
          </a:p>
        </p:txBody>
      </p:sp>
      <p:sp>
        <p:nvSpPr>
          <p:cNvPr id="4" name="Slide Number Placeholder 3"/>
          <p:cNvSpPr>
            <a:spLocks noGrp="1"/>
          </p:cNvSpPr>
          <p:nvPr>
            <p:ph type="sldNum" sz="quarter" idx="5"/>
          </p:nvPr>
        </p:nvSpPr>
        <p:spPr/>
        <p:txBody>
          <a:bodyPr/>
          <a:lstStyle/>
          <a:p>
            <a:fld id="{DF5A599D-0B8D-4556-A9B2-016CC5855DEE}" type="slidenum">
              <a:rPr lang="en-NZ" smtClean="0"/>
              <a:t>8</a:t>
            </a:fld>
            <a:endParaRPr lang="en-NZ"/>
          </a:p>
        </p:txBody>
      </p:sp>
    </p:spTree>
    <p:extLst>
      <p:ext uri="{BB962C8B-B14F-4D97-AF65-F5344CB8AC3E}">
        <p14:creationId xmlns:p14="http://schemas.microsoft.com/office/powerpoint/2010/main" val="2922025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series of meetings were held across industry, where it was agreed that the WGANZ submission, on behalf of the industry, would reflect a preference for Option 2, and</a:t>
            </a:r>
          </a:p>
          <a:p>
            <a:endParaRPr lang="en-NZ" dirty="0"/>
          </a:p>
          <a:p>
            <a:r>
              <a:rPr lang="en-NZ" dirty="0"/>
              <a:t>That we, the industry, could achieve this transition within 24 months (Option B)</a:t>
            </a:r>
          </a:p>
        </p:txBody>
      </p:sp>
      <p:sp>
        <p:nvSpPr>
          <p:cNvPr id="4" name="Slide Number Placeholder 3"/>
          <p:cNvSpPr>
            <a:spLocks noGrp="1"/>
          </p:cNvSpPr>
          <p:nvPr>
            <p:ph type="sldNum" sz="quarter" idx="5"/>
          </p:nvPr>
        </p:nvSpPr>
        <p:spPr/>
        <p:txBody>
          <a:bodyPr/>
          <a:lstStyle/>
          <a:p>
            <a:fld id="{DF5A599D-0B8D-4556-A9B2-016CC5855DEE}" type="slidenum">
              <a:rPr lang="en-NZ" smtClean="0"/>
              <a:t>9</a:t>
            </a:fld>
            <a:endParaRPr lang="en-NZ"/>
          </a:p>
        </p:txBody>
      </p:sp>
    </p:spTree>
    <p:extLst>
      <p:ext uri="{BB962C8B-B14F-4D97-AF65-F5344CB8AC3E}">
        <p14:creationId xmlns:p14="http://schemas.microsoft.com/office/powerpoint/2010/main" val="321846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F883-58E2-40DA-A4F6-ABF1A05D5D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FB1FE48D-3F8C-4659-AA74-96265454B9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Tree>
    <p:extLst>
      <p:ext uri="{BB962C8B-B14F-4D97-AF65-F5344CB8AC3E}">
        <p14:creationId xmlns:p14="http://schemas.microsoft.com/office/powerpoint/2010/main" val="1590262652"/>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C1883-1AF9-469B-8306-4727FF790EFA}"/>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A54D8C3-66EB-45AA-A53E-864BDE43B8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1B50EB0-A352-4650-A8D0-FD671A0B6604}"/>
              </a:ext>
            </a:extLst>
          </p:cNvPr>
          <p:cNvSpPr>
            <a:spLocks noGrp="1"/>
          </p:cNvSpPr>
          <p:nvPr>
            <p:ph type="dt" sz="half" idx="10"/>
          </p:nvPr>
        </p:nvSpPr>
        <p:spPr>
          <a:xfrm>
            <a:off x="838200" y="6356350"/>
            <a:ext cx="2743200" cy="365125"/>
          </a:xfrm>
          <a:prstGeom prst="rect">
            <a:avLst/>
          </a:prstGeom>
        </p:spPr>
        <p:txBody>
          <a:bodyPr/>
          <a:lstStyle/>
          <a:p>
            <a:fld id="{AE72C1C7-1599-4D63-A7DD-2C44B5CBBBDE}" type="datetime1">
              <a:rPr lang="en-NZ" smtClean="0"/>
              <a:t>9/12/21</a:t>
            </a:fld>
            <a:endParaRPr lang="en-NZ"/>
          </a:p>
        </p:txBody>
      </p:sp>
      <p:sp>
        <p:nvSpPr>
          <p:cNvPr id="5" name="Footer Placeholder 4">
            <a:extLst>
              <a:ext uri="{FF2B5EF4-FFF2-40B4-BE49-F238E27FC236}">
                <a16:creationId xmlns:a16="http://schemas.microsoft.com/office/drawing/2014/main" id="{5CF00712-05EF-48F0-98CF-B6F9D612D612}"/>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a:extLst>
              <a:ext uri="{FF2B5EF4-FFF2-40B4-BE49-F238E27FC236}">
                <a16:creationId xmlns:a16="http://schemas.microsoft.com/office/drawing/2014/main" id="{63817A58-A11D-4EC4-9D38-9498CB0A7590}"/>
              </a:ext>
            </a:extLst>
          </p:cNvPr>
          <p:cNvSpPr>
            <a:spLocks noGrp="1"/>
          </p:cNvSpPr>
          <p:nvPr>
            <p:ph type="sldNum" sz="quarter" idx="12"/>
          </p:nvPr>
        </p:nvSpPr>
        <p:spPr>
          <a:xfrm>
            <a:off x="8610600" y="6356350"/>
            <a:ext cx="2743200" cy="365125"/>
          </a:xfrm>
          <a:prstGeom prst="rect">
            <a:avLst/>
          </a:prstGeom>
        </p:spPr>
        <p:txBody>
          <a:bodyPr/>
          <a:lstStyle/>
          <a:p>
            <a:fld id="{E7A10B82-D846-430E-9761-C8D436C83BF8}" type="slidenum">
              <a:rPr lang="en-NZ" smtClean="0"/>
              <a:t>‹#›</a:t>
            </a:fld>
            <a:endParaRPr lang="en-NZ"/>
          </a:p>
        </p:txBody>
      </p:sp>
    </p:spTree>
    <p:extLst>
      <p:ext uri="{BB962C8B-B14F-4D97-AF65-F5344CB8AC3E}">
        <p14:creationId xmlns:p14="http://schemas.microsoft.com/office/powerpoint/2010/main" val="904276793"/>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F0A25D-E03A-4994-B9EE-E4FD5CA6F4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39C87BE-3C0C-4BDB-8C98-15B1EF597E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6DF63FE-2FCA-4EC3-96BA-0925741CCA49}"/>
              </a:ext>
            </a:extLst>
          </p:cNvPr>
          <p:cNvSpPr>
            <a:spLocks noGrp="1"/>
          </p:cNvSpPr>
          <p:nvPr>
            <p:ph type="dt" sz="half" idx="10"/>
          </p:nvPr>
        </p:nvSpPr>
        <p:spPr>
          <a:xfrm>
            <a:off x="838200" y="6356350"/>
            <a:ext cx="2743200" cy="365125"/>
          </a:xfrm>
          <a:prstGeom prst="rect">
            <a:avLst/>
          </a:prstGeom>
        </p:spPr>
        <p:txBody>
          <a:bodyPr/>
          <a:lstStyle/>
          <a:p>
            <a:fld id="{C082AFD9-D604-4031-9BF9-A2A1FA83D098}" type="datetime1">
              <a:rPr lang="en-NZ" smtClean="0"/>
              <a:t>9/12/21</a:t>
            </a:fld>
            <a:endParaRPr lang="en-NZ"/>
          </a:p>
        </p:txBody>
      </p:sp>
      <p:sp>
        <p:nvSpPr>
          <p:cNvPr id="5" name="Footer Placeholder 4">
            <a:extLst>
              <a:ext uri="{FF2B5EF4-FFF2-40B4-BE49-F238E27FC236}">
                <a16:creationId xmlns:a16="http://schemas.microsoft.com/office/drawing/2014/main" id="{44A48BE2-66B6-4FE6-97B8-ADB0DCD91DE3}"/>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a:extLst>
              <a:ext uri="{FF2B5EF4-FFF2-40B4-BE49-F238E27FC236}">
                <a16:creationId xmlns:a16="http://schemas.microsoft.com/office/drawing/2014/main" id="{999E2FD8-377D-4AC9-A58B-FD5BCFE1CC44}"/>
              </a:ext>
            </a:extLst>
          </p:cNvPr>
          <p:cNvSpPr>
            <a:spLocks noGrp="1"/>
          </p:cNvSpPr>
          <p:nvPr>
            <p:ph type="sldNum" sz="quarter" idx="12"/>
          </p:nvPr>
        </p:nvSpPr>
        <p:spPr>
          <a:xfrm>
            <a:off x="8610600" y="6356350"/>
            <a:ext cx="2743200" cy="365125"/>
          </a:xfrm>
          <a:prstGeom prst="rect">
            <a:avLst/>
          </a:prstGeom>
        </p:spPr>
        <p:txBody>
          <a:bodyPr/>
          <a:lstStyle/>
          <a:p>
            <a:fld id="{E7A10B82-D846-430E-9761-C8D436C83BF8}" type="slidenum">
              <a:rPr lang="en-NZ" smtClean="0"/>
              <a:t>‹#›</a:t>
            </a:fld>
            <a:endParaRPr lang="en-NZ"/>
          </a:p>
        </p:txBody>
      </p:sp>
    </p:spTree>
    <p:extLst>
      <p:ext uri="{BB962C8B-B14F-4D97-AF65-F5344CB8AC3E}">
        <p14:creationId xmlns:p14="http://schemas.microsoft.com/office/powerpoint/2010/main" val="3516547521"/>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8298D-BDBC-456B-951A-15FEFC7B3A4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4E544D5-6756-45C7-9142-6AE477AD8B2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Date Placeholder 3">
            <a:extLst>
              <a:ext uri="{FF2B5EF4-FFF2-40B4-BE49-F238E27FC236}">
                <a16:creationId xmlns:a16="http://schemas.microsoft.com/office/drawing/2014/main" id="{23D398BB-F460-4410-B398-98F2749E8170}"/>
              </a:ext>
            </a:extLst>
          </p:cNvPr>
          <p:cNvSpPr>
            <a:spLocks noGrp="1"/>
          </p:cNvSpPr>
          <p:nvPr>
            <p:ph type="dt" sz="half" idx="10"/>
          </p:nvPr>
        </p:nvSpPr>
        <p:spPr>
          <a:xfrm>
            <a:off x="838200" y="6356350"/>
            <a:ext cx="2743200" cy="365125"/>
          </a:xfrm>
          <a:prstGeom prst="rect">
            <a:avLst/>
          </a:prstGeom>
        </p:spPr>
        <p:txBody>
          <a:bodyPr/>
          <a:lstStyle/>
          <a:p>
            <a:fld id="{4A936EAF-3971-44F1-8E40-52DFEBE78555}" type="datetime1">
              <a:rPr lang="en-NZ" smtClean="0"/>
              <a:t>9/12/21</a:t>
            </a:fld>
            <a:endParaRPr lang="en-NZ"/>
          </a:p>
        </p:txBody>
      </p:sp>
      <p:sp>
        <p:nvSpPr>
          <p:cNvPr id="5" name="Footer Placeholder 4">
            <a:extLst>
              <a:ext uri="{FF2B5EF4-FFF2-40B4-BE49-F238E27FC236}">
                <a16:creationId xmlns:a16="http://schemas.microsoft.com/office/drawing/2014/main" id="{8E79EA63-1601-4BFE-9C5B-44F8FBC19C27}"/>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a:extLst>
              <a:ext uri="{FF2B5EF4-FFF2-40B4-BE49-F238E27FC236}">
                <a16:creationId xmlns:a16="http://schemas.microsoft.com/office/drawing/2014/main" id="{B22CA4A2-1CB4-49CC-BC92-4DF8445F3E12}"/>
              </a:ext>
            </a:extLst>
          </p:cNvPr>
          <p:cNvSpPr>
            <a:spLocks noGrp="1"/>
          </p:cNvSpPr>
          <p:nvPr>
            <p:ph type="sldNum" sz="quarter" idx="12"/>
          </p:nvPr>
        </p:nvSpPr>
        <p:spPr>
          <a:xfrm>
            <a:off x="8812619" y="6356350"/>
            <a:ext cx="2743200" cy="365125"/>
          </a:xfrm>
          <a:prstGeom prst="rect">
            <a:avLst/>
          </a:prstGeom>
        </p:spPr>
        <p:txBody>
          <a:bodyPr/>
          <a:lstStyle>
            <a:lvl1pPr algn="r">
              <a:defRPr/>
            </a:lvl1pPr>
          </a:lstStyle>
          <a:p>
            <a:r>
              <a:rPr lang="en-NZ" dirty="0"/>
              <a:t>Page </a:t>
            </a:r>
            <a:fld id="{E7A10B82-D846-430E-9761-C8D436C83BF8}" type="slidenum">
              <a:rPr lang="en-NZ" smtClean="0"/>
              <a:pPr/>
              <a:t>‹#›</a:t>
            </a:fld>
            <a:endParaRPr lang="en-NZ" dirty="0"/>
          </a:p>
        </p:txBody>
      </p:sp>
    </p:spTree>
    <p:extLst>
      <p:ext uri="{BB962C8B-B14F-4D97-AF65-F5344CB8AC3E}">
        <p14:creationId xmlns:p14="http://schemas.microsoft.com/office/powerpoint/2010/main" val="23935095"/>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E49D-EAA8-4185-B8C7-2E8EFA111A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BDF136E0-2DBD-4C8B-A9ED-2E5085741C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9B8F8B-F5E7-48C9-B655-49F985EA7B8A}"/>
              </a:ext>
            </a:extLst>
          </p:cNvPr>
          <p:cNvSpPr>
            <a:spLocks noGrp="1"/>
          </p:cNvSpPr>
          <p:nvPr>
            <p:ph type="dt" sz="half" idx="10"/>
          </p:nvPr>
        </p:nvSpPr>
        <p:spPr>
          <a:xfrm>
            <a:off x="838200" y="6356350"/>
            <a:ext cx="2743200" cy="365125"/>
          </a:xfrm>
          <a:prstGeom prst="rect">
            <a:avLst/>
          </a:prstGeom>
        </p:spPr>
        <p:txBody>
          <a:bodyPr/>
          <a:lstStyle/>
          <a:p>
            <a:fld id="{FDCE429A-6891-4597-B22C-F19676CFC0E0}" type="datetime1">
              <a:rPr lang="en-NZ" smtClean="0"/>
              <a:t>9/12/21</a:t>
            </a:fld>
            <a:endParaRPr lang="en-NZ"/>
          </a:p>
        </p:txBody>
      </p:sp>
      <p:sp>
        <p:nvSpPr>
          <p:cNvPr id="5" name="Footer Placeholder 4">
            <a:extLst>
              <a:ext uri="{FF2B5EF4-FFF2-40B4-BE49-F238E27FC236}">
                <a16:creationId xmlns:a16="http://schemas.microsoft.com/office/drawing/2014/main" id="{B3D8E5C9-FA51-402B-8904-A8757327E391}"/>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6" name="Slide Number Placeholder 5">
            <a:extLst>
              <a:ext uri="{FF2B5EF4-FFF2-40B4-BE49-F238E27FC236}">
                <a16:creationId xmlns:a16="http://schemas.microsoft.com/office/drawing/2014/main" id="{E7D49418-D49D-4626-820D-757FA109D16F}"/>
              </a:ext>
            </a:extLst>
          </p:cNvPr>
          <p:cNvSpPr>
            <a:spLocks noGrp="1"/>
          </p:cNvSpPr>
          <p:nvPr>
            <p:ph type="sldNum" sz="quarter" idx="12"/>
          </p:nvPr>
        </p:nvSpPr>
        <p:spPr>
          <a:xfrm>
            <a:off x="8610600" y="6356350"/>
            <a:ext cx="2743200" cy="365125"/>
          </a:xfrm>
          <a:prstGeom prst="rect">
            <a:avLst/>
          </a:prstGeom>
        </p:spPr>
        <p:txBody>
          <a:bodyPr/>
          <a:lstStyle/>
          <a:p>
            <a:fld id="{E7A10B82-D846-430E-9761-C8D436C83BF8}" type="slidenum">
              <a:rPr lang="en-NZ" smtClean="0"/>
              <a:t>‹#›</a:t>
            </a:fld>
            <a:endParaRPr lang="en-NZ"/>
          </a:p>
        </p:txBody>
      </p:sp>
    </p:spTree>
    <p:extLst>
      <p:ext uri="{BB962C8B-B14F-4D97-AF65-F5344CB8AC3E}">
        <p14:creationId xmlns:p14="http://schemas.microsoft.com/office/powerpoint/2010/main" val="704419378"/>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933B-F7D8-44D2-A6EB-10E2B80DB19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A40C5ED-E7D0-4AA8-A3FA-B195889295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FAB3E69-BBC0-492B-8742-91FF784204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AA23AA60-62F2-496B-948F-E0D7ED9C1F9D}"/>
              </a:ext>
            </a:extLst>
          </p:cNvPr>
          <p:cNvSpPr>
            <a:spLocks noGrp="1"/>
          </p:cNvSpPr>
          <p:nvPr>
            <p:ph type="dt" sz="half" idx="10"/>
          </p:nvPr>
        </p:nvSpPr>
        <p:spPr>
          <a:xfrm>
            <a:off x="838200" y="6356350"/>
            <a:ext cx="2743200" cy="365125"/>
          </a:xfrm>
          <a:prstGeom prst="rect">
            <a:avLst/>
          </a:prstGeom>
        </p:spPr>
        <p:txBody>
          <a:bodyPr/>
          <a:lstStyle/>
          <a:p>
            <a:fld id="{8DC1CC5A-49AC-47E9-8692-E8DC7F749FE6}" type="datetime1">
              <a:rPr lang="en-NZ" smtClean="0"/>
              <a:t>9/12/21</a:t>
            </a:fld>
            <a:endParaRPr lang="en-NZ"/>
          </a:p>
        </p:txBody>
      </p:sp>
      <p:sp>
        <p:nvSpPr>
          <p:cNvPr id="6" name="Footer Placeholder 5">
            <a:extLst>
              <a:ext uri="{FF2B5EF4-FFF2-40B4-BE49-F238E27FC236}">
                <a16:creationId xmlns:a16="http://schemas.microsoft.com/office/drawing/2014/main" id="{0EC00A57-B67E-4555-820F-590ED0B486AE}"/>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7" name="Slide Number Placeholder 6">
            <a:extLst>
              <a:ext uri="{FF2B5EF4-FFF2-40B4-BE49-F238E27FC236}">
                <a16:creationId xmlns:a16="http://schemas.microsoft.com/office/drawing/2014/main" id="{ADC11351-DD00-49A7-99F7-DD7FB771F61B}"/>
              </a:ext>
            </a:extLst>
          </p:cNvPr>
          <p:cNvSpPr>
            <a:spLocks noGrp="1"/>
          </p:cNvSpPr>
          <p:nvPr>
            <p:ph type="sldNum" sz="quarter" idx="12"/>
          </p:nvPr>
        </p:nvSpPr>
        <p:spPr>
          <a:xfrm>
            <a:off x="8610600" y="6356350"/>
            <a:ext cx="2743200" cy="365125"/>
          </a:xfrm>
          <a:prstGeom prst="rect">
            <a:avLst/>
          </a:prstGeom>
        </p:spPr>
        <p:txBody>
          <a:bodyPr/>
          <a:lstStyle/>
          <a:p>
            <a:fld id="{E7A10B82-D846-430E-9761-C8D436C83BF8}" type="slidenum">
              <a:rPr lang="en-NZ" smtClean="0"/>
              <a:t>‹#›</a:t>
            </a:fld>
            <a:endParaRPr lang="en-NZ"/>
          </a:p>
        </p:txBody>
      </p:sp>
    </p:spTree>
    <p:extLst>
      <p:ext uri="{BB962C8B-B14F-4D97-AF65-F5344CB8AC3E}">
        <p14:creationId xmlns:p14="http://schemas.microsoft.com/office/powerpoint/2010/main" val="792644387"/>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F834-2C30-49D1-B75A-858A11A0F8F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08D698F-363F-406F-8E79-20F4AFEF9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CB3B97-1B43-4FD6-8CAC-F599BABFA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C5F1437-23F4-4991-81D6-63340A9D4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4A3132-76D7-4932-9AF1-33DE1B4016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79087D59-12E7-4CAE-976D-4F67AECD0E9C}"/>
              </a:ext>
            </a:extLst>
          </p:cNvPr>
          <p:cNvSpPr>
            <a:spLocks noGrp="1"/>
          </p:cNvSpPr>
          <p:nvPr>
            <p:ph type="dt" sz="half" idx="10"/>
          </p:nvPr>
        </p:nvSpPr>
        <p:spPr>
          <a:xfrm>
            <a:off x="838200" y="6356350"/>
            <a:ext cx="2743200" cy="365125"/>
          </a:xfrm>
          <a:prstGeom prst="rect">
            <a:avLst/>
          </a:prstGeom>
        </p:spPr>
        <p:txBody>
          <a:bodyPr/>
          <a:lstStyle/>
          <a:p>
            <a:fld id="{B4023E11-5430-4FF6-8E43-943C14A252B8}" type="datetime1">
              <a:rPr lang="en-NZ" smtClean="0"/>
              <a:t>9/12/21</a:t>
            </a:fld>
            <a:endParaRPr lang="en-NZ"/>
          </a:p>
        </p:txBody>
      </p:sp>
      <p:sp>
        <p:nvSpPr>
          <p:cNvPr id="8" name="Footer Placeholder 7">
            <a:extLst>
              <a:ext uri="{FF2B5EF4-FFF2-40B4-BE49-F238E27FC236}">
                <a16:creationId xmlns:a16="http://schemas.microsoft.com/office/drawing/2014/main" id="{F868E007-BD5C-4700-B777-402CD08E4EC5}"/>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9" name="Slide Number Placeholder 8">
            <a:extLst>
              <a:ext uri="{FF2B5EF4-FFF2-40B4-BE49-F238E27FC236}">
                <a16:creationId xmlns:a16="http://schemas.microsoft.com/office/drawing/2014/main" id="{8B3AA09B-B799-42BC-B7E9-F8373EE77A7A}"/>
              </a:ext>
            </a:extLst>
          </p:cNvPr>
          <p:cNvSpPr>
            <a:spLocks noGrp="1"/>
          </p:cNvSpPr>
          <p:nvPr>
            <p:ph type="sldNum" sz="quarter" idx="12"/>
          </p:nvPr>
        </p:nvSpPr>
        <p:spPr>
          <a:xfrm>
            <a:off x="8610600" y="6356350"/>
            <a:ext cx="2743200" cy="365125"/>
          </a:xfrm>
          <a:prstGeom prst="rect">
            <a:avLst/>
          </a:prstGeom>
        </p:spPr>
        <p:txBody>
          <a:bodyPr/>
          <a:lstStyle/>
          <a:p>
            <a:fld id="{E7A10B82-D846-430E-9761-C8D436C83BF8}" type="slidenum">
              <a:rPr lang="en-NZ" smtClean="0"/>
              <a:t>‹#›</a:t>
            </a:fld>
            <a:endParaRPr lang="en-NZ"/>
          </a:p>
        </p:txBody>
      </p:sp>
    </p:spTree>
    <p:extLst>
      <p:ext uri="{BB962C8B-B14F-4D97-AF65-F5344CB8AC3E}">
        <p14:creationId xmlns:p14="http://schemas.microsoft.com/office/powerpoint/2010/main" val="1462682953"/>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A36F-F426-45A8-A14E-6CEBA135580B}"/>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A0D5594-7BB6-4A54-9C93-EC405DE6E610}"/>
              </a:ext>
            </a:extLst>
          </p:cNvPr>
          <p:cNvSpPr>
            <a:spLocks noGrp="1"/>
          </p:cNvSpPr>
          <p:nvPr>
            <p:ph type="dt" sz="half" idx="10"/>
          </p:nvPr>
        </p:nvSpPr>
        <p:spPr>
          <a:xfrm>
            <a:off x="838200" y="6356350"/>
            <a:ext cx="2743200" cy="365125"/>
          </a:xfrm>
          <a:prstGeom prst="rect">
            <a:avLst/>
          </a:prstGeom>
        </p:spPr>
        <p:txBody>
          <a:bodyPr/>
          <a:lstStyle/>
          <a:p>
            <a:fld id="{596148C7-50AE-4A1E-A223-BC6120994331}" type="datetime1">
              <a:rPr lang="en-NZ" smtClean="0"/>
              <a:t>9/12/21</a:t>
            </a:fld>
            <a:endParaRPr lang="en-NZ"/>
          </a:p>
        </p:txBody>
      </p:sp>
      <p:sp>
        <p:nvSpPr>
          <p:cNvPr id="4" name="Footer Placeholder 3">
            <a:extLst>
              <a:ext uri="{FF2B5EF4-FFF2-40B4-BE49-F238E27FC236}">
                <a16:creationId xmlns:a16="http://schemas.microsoft.com/office/drawing/2014/main" id="{0D4E0574-E861-41BA-A891-6118126E9D70}"/>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5" name="Slide Number Placeholder 4">
            <a:extLst>
              <a:ext uri="{FF2B5EF4-FFF2-40B4-BE49-F238E27FC236}">
                <a16:creationId xmlns:a16="http://schemas.microsoft.com/office/drawing/2014/main" id="{ED577804-0095-44EB-B4FE-AFD678B1DF78}"/>
              </a:ext>
            </a:extLst>
          </p:cNvPr>
          <p:cNvSpPr>
            <a:spLocks noGrp="1"/>
          </p:cNvSpPr>
          <p:nvPr>
            <p:ph type="sldNum" sz="quarter" idx="12"/>
          </p:nvPr>
        </p:nvSpPr>
        <p:spPr>
          <a:xfrm>
            <a:off x="8610600" y="6356350"/>
            <a:ext cx="2743200" cy="365125"/>
          </a:xfrm>
          <a:prstGeom prst="rect">
            <a:avLst/>
          </a:prstGeom>
        </p:spPr>
        <p:txBody>
          <a:bodyPr/>
          <a:lstStyle/>
          <a:p>
            <a:fld id="{E7A10B82-D846-430E-9761-C8D436C83BF8}" type="slidenum">
              <a:rPr lang="en-NZ" smtClean="0"/>
              <a:t>‹#›</a:t>
            </a:fld>
            <a:endParaRPr lang="en-NZ"/>
          </a:p>
        </p:txBody>
      </p:sp>
    </p:spTree>
    <p:extLst>
      <p:ext uri="{BB962C8B-B14F-4D97-AF65-F5344CB8AC3E}">
        <p14:creationId xmlns:p14="http://schemas.microsoft.com/office/powerpoint/2010/main" val="2038242779"/>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F26B0-620B-428E-8618-0997DC5CB344}"/>
              </a:ext>
            </a:extLst>
          </p:cNvPr>
          <p:cNvSpPr>
            <a:spLocks noGrp="1"/>
          </p:cNvSpPr>
          <p:nvPr>
            <p:ph type="dt" sz="half" idx="10"/>
          </p:nvPr>
        </p:nvSpPr>
        <p:spPr>
          <a:xfrm>
            <a:off x="838200" y="6356350"/>
            <a:ext cx="2743200" cy="365125"/>
          </a:xfrm>
          <a:prstGeom prst="rect">
            <a:avLst/>
          </a:prstGeom>
        </p:spPr>
        <p:txBody>
          <a:bodyPr/>
          <a:lstStyle/>
          <a:p>
            <a:fld id="{364D01E5-553C-43AE-B618-89B63169DA7F}" type="datetime1">
              <a:rPr lang="en-NZ" smtClean="0"/>
              <a:t>9/12/21</a:t>
            </a:fld>
            <a:endParaRPr lang="en-NZ"/>
          </a:p>
        </p:txBody>
      </p:sp>
      <p:sp>
        <p:nvSpPr>
          <p:cNvPr id="3" name="Footer Placeholder 2">
            <a:extLst>
              <a:ext uri="{FF2B5EF4-FFF2-40B4-BE49-F238E27FC236}">
                <a16:creationId xmlns:a16="http://schemas.microsoft.com/office/drawing/2014/main" id="{0C8C0ADA-4760-41F8-909E-81D647601FE1}"/>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4" name="Slide Number Placeholder 3">
            <a:extLst>
              <a:ext uri="{FF2B5EF4-FFF2-40B4-BE49-F238E27FC236}">
                <a16:creationId xmlns:a16="http://schemas.microsoft.com/office/drawing/2014/main" id="{845C545C-A9E3-4948-97B3-B93FE8C782AC}"/>
              </a:ext>
            </a:extLst>
          </p:cNvPr>
          <p:cNvSpPr>
            <a:spLocks noGrp="1"/>
          </p:cNvSpPr>
          <p:nvPr>
            <p:ph type="sldNum" sz="quarter" idx="12"/>
          </p:nvPr>
        </p:nvSpPr>
        <p:spPr>
          <a:xfrm>
            <a:off x="8610600" y="6356350"/>
            <a:ext cx="2743200" cy="365125"/>
          </a:xfrm>
          <a:prstGeom prst="rect">
            <a:avLst/>
          </a:prstGeom>
        </p:spPr>
        <p:txBody>
          <a:bodyPr/>
          <a:lstStyle/>
          <a:p>
            <a:fld id="{E7A10B82-D846-430E-9761-C8D436C83BF8}" type="slidenum">
              <a:rPr lang="en-NZ" smtClean="0"/>
              <a:t>‹#›</a:t>
            </a:fld>
            <a:endParaRPr lang="en-NZ"/>
          </a:p>
        </p:txBody>
      </p:sp>
    </p:spTree>
    <p:extLst>
      <p:ext uri="{BB962C8B-B14F-4D97-AF65-F5344CB8AC3E}">
        <p14:creationId xmlns:p14="http://schemas.microsoft.com/office/powerpoint/2010/main" val="1715394490"/>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2195-99C4-4813-8B7B-A94580D32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1132A040-EA1B-47A2-B5BB-B9FDA73DCA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1A30762C-2817-4195-8969-27DDB1277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86490-7EC3-421D-A2B7-9F3959353A07}"/>
              </a:ext>
            </a:extLst>
          </p:cNvPr>
          <p:cNvSpPr>
            <a:spLocks noGrp="1"/>
          </p:cNvSpPr>
          <p:nvPr>
            <p:ph type="dt" sz="half" idx="10"/>
          </p:nvPr>
        </p:nvSpPr>
        <p:spPr>
          <a:xfrm>
            <a:off x="838200" y="6356350"/>
            <a:ext cx="2743200" cy="365125"/>
          </a:xfrm>
          <a:prstGeom prst="rect">
            <a:avLst/>
          </a:prstGeom>
        </p:spPr>
        <p:txBody>
          <a:bodyPr/>
          <a:lstStyle/>
          <a:p>
            <a:fld id="{68E8FCF9-7F2B-45F4-A13D-CAA9BAAC7D70}" type="datetime1">
              <a:rPr lang="en-NZ" smtClean="0"/>
              <a:t>9/12/21</a:t>
            </a:fld>
            <a:endParaRPr lang="en-NZ"/>
          </a:p>
        </p:txBody>
      </p:sp>
      <p:sp>
        <p:nvSpPr>
          <p:cNvPr id="6" name="Footer Placeholder 5">
            <a:extLst>
              <a:ext uri="{FF2B5EF4-FFF2-40B4-BE49-F238E27FC236}">
                <a16:creationId xmlns:a16="http://schemas.microsoft.com/office/drawing/2014/main" id="{7CAE1257-1E75-4D06-96CF-4A361C187209}"/>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7" name="Slide Number Placeholder 6">
            <a:extLst>
              <a:ext uri="{FF2B5EF4-FFF2-40B4-BE49-F238E27FC236}">
                <a16:creationId xmlns:a16="http://schemas.microsoft.com/office/drawing/2014/main" id="{45B648C8-65ED-44AE-8FDF-9B4BECD205A0}"/>
              </a:ext>
            </a:extLst>
          </p:cNvPr>
          <p:cNvSpPr>
            <a:spLocks noGrp="1"/>
          </p:cNvSpPr>
          <p:nvPr>
            <p:ph type="sldNum" sz="quarter" idx="12"/>
          </p:nvPr>
        </p:nvSpPr>
        <p:spPr>
          <a:xfrm>
            <a:off x="8610600" y="6356350"/>
            <a:ext cx="2743200" cy="365125"/>
          </a:xfrm>
          <a:prstGeom prst="rect">
            <a:avLst/>
          </a:prstGeom>
        </p:spPr>
        <p:txBody>
          <a:bodyPr/>
          <a:lstStyle/>
          <a:p>
            <a:fld id="{E7A10B82-D846-430E-9761-C8D436C83BF8}" type="slidenum">
              <a:rPr lang="en-NZ" smtClean="0"/>
              <a:t>‹#›</a:t>
            </a:fld>
            <a:endParaRPr lang="en-NZ"/>
          </a:p>
        </p:txBody>
      </p:sp>
    </p:spTree>
    <p:extLst>
      <p:ext uri="{BB962C8B-B14F-4D97-AF65-F5344CB8AC3E}">
        <p14:creationId xmlns:p14="http://schemas.microsoft.com/office/powerpoint/2010/main" val="2076121200"/>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C7F5-C5FA-4268-BDA8-8A7544130A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71C6067-330B-4F64-B81F-6DF1CC611D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C724BB28-A5F1-46FF-BC9F-6CEC36F79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4A585-2071-42E1-AA86-B7AE78AB2767}"/>
              </a:ext>
            </a:extLst>
          </p:cNvPr>
          <p:cNvSpPr>
            <a:spLocks noGrp="1"/>
          </p:cNvSpPr>
          <p:nvPr>
            <p:ph type="dt" sz="half" idx="10"/>
          </p:nvPr>
        </p:nvSpPr>
        <p:spPr>
          <a:xfrm>
            <a:off x="838200" y="6356350"/>
            <a:ext cx="2743200" cy="365125"/>
          </a:xfrm>
          <a:prstGeom prst="rect">
            <a:avLst/>
          </a:prstGeom>
        </p:spPr>
        <p:txBody>
          <a:bodyPr/>
          <a:lstStyle/>
          <a:p>
            <a:fld id="{F28FBCE9-E59F-4FA5-9BE8-6A7F70AC22B8}" type="datetime1">
              <a:rPr lang="en-NZ" smtClean="0"/>
              <a:t>9/12/21</a:t>
            </a:fld>
            <a:endParaRPr lang="en-NZ"/>
          </a:p>
        </p:txBody>
      </p:sp>
      <p:sp>
        <p:nvSpPr>
          <p:cNvPr id="6" name="Footer Placeholder 5">
            <a:extLst>
              <a:ext uri="{FF2B5EF4-FFF2-40B4-BE49-F238E27FC236}">
                <a16:creationId xmlns:a16="http://schemas.microsoft.com/office/drawing/2014/main" id="{DD70DD20-D611-4087-B076-3D342FA39D98}"/>
              </a:ext>
            </a:extLst>
          </p:cNvPr>
          <p:cNvSpPr>
            <a:spLocks noGrp="1"/>
          </p:cNvSpPr>
          <p:nvPr>
            <p:ph type="ftr" sz="quarter" idx="11"/>
          </p:nvPr>
        </p:nvSpPr>
        <p:spPr>
          <a:xfrm>
            <a:off x="4038600" y="6356350"/>
            <a:ext cx="4114800" cy="365125"/>
          </a:xfrm>
          <a:prstGeom prst="rect">
            <a:avLst/>
          </a:prstGeom>
        </p:spPr>
        <p:txBody>
          <a:bodyPr/>
          <a:lstStyle/>
          <a:p>
            <a:endParaRPr lang="en-NZ"/>
          </a:p>
        </p:txBody>
      </p:sp>
      <p:sp>
        <p:nvSpPr>
          <p:cNvPr id="7" name="Slide Number Placeholder 6">
            <a:extLst>
              <a:ext uri="{FF2B5EF4-FFF2-40B4-BE49-F238E27FC236}">
                <a16:creationId xmlns:a16="http://schemas.microsoft.com/office/drawing/2014/main" id="{BF05F9F7-C45C-41B3-A7D9-287770EE7F7F}"/>
              </a:ext>
            </a:extLst>
          </p:cNvPr>
          <p:cNvSpPr>
            <a:spLocks noGrp="1"/>
          </p:cNvSpPr>
          <p:nvPr>
            <p:ph type="sldNum" sz="quarter" idx="12"/>
          </p:nvPr>
        </p:nvSpPr>
        <p:spPr>
          <a:xfrm>
            <a:off x="8610600" y="6356350"/>
            <a:ext cx="2743200" cy="365125"/>
          </a:xfrm>
          <a:prstGeom prst="rect">
            <a:avLst/>
          </a:prstGeom>
        </p:spPr>
        <p:txBody>
          <a:bodyPr/>
          <a:lstStyle/>
          <a:p>
            <a:fld id="{E7A10B82-D846-430E-9761-C8D436C83BF8}" type="slidenum">
              <a:rPr lang="en-NZ" smtClean="0"/>
              <a:t>‹#›</a:t>
            </a:fld>
            <a:endParaRPr lang="en-NZ"/>
          </a:p>
        </p:txBody>
      </p:sp>
    </p:spTree>
    <p:extLst>
      <p:ext uri="{BB962C8B-B14F-4D97-AF65-F5344CB8AC3E}">
        <p14:creationId xmlns:p14="http://schemas.microsoft.com/office/powerpoint/2010/main" val="1153493819"/>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f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9F290D1C-7E9C-448E-BB80-8C4014E72D55}"/>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6095999" y="1"/>
            <a:ext cx="6096001" cy="6858000"/>
          </a:xfrm>
          <a:prstGeom prst="rect">
            <a:avLst/>
          </a:prstGeom>
        </p:spPr>
      </p:pic>
      <p:sp>
        <p:nvSpPr>
          <p:cNvPr id="2" name="Title Placeholder 1">
            <a:extLst>
              <a:ext uri="{FF2B5EF4-FFF2-40B4-BE49-F238E27FC236}">
                <a16:creationId xmlns:a16="http://schemas.microsoft.com/office/drawing/2014/main" id="{7036BFB5-6E90-41F2-8C7D-32F5883A8400}"/>
              </a:ext>
            </a:extLst>
          </p:cNvPr>
          <p:cNvSpPr>
            <a:spLocks noGrp="1"/>
          </p:cNvSpPr>
          <p:nvPr>
            <p:ph type="title"/>
          </p:nvPr>
        </p:nvSpPr>
        <p:spPr>
          <a:xfrm>
            <a:off x="457200" y="365125"/>
            <a:ext cx="11277600" cy="569595"/>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a:extLst>
              <a:ext uri="{FF2B5EF4-FFF2-40B4-BE49-F238E27FC236}">
                <a16:creationId xmlns:a16="http://schemas.microsoft.com/office/drawing/2014/main" id="{891B04F6-02D7-4C91-BED6-B3236D0DF7CC}"/>
              </a:ext>
            </a:extLst>
          </p:cNvPr>
          <p:cNvSpPr>
            <a:spLocks noGrp="1"/>
          </p:cNvSpPr>
          <p:nvPr>
            <p:ph type="body" idx="1"/>
          </p:nvPr>
        </p:nvSpPr>
        <p:spPr>
          <a:xfrm>
            <a:off x="457200" y="1063625"/>
            <a:ext cx="11277600" cy="5429250"/>
          </a:xfrm>
          <a:prstGeom prst="rect">
            <a:avLst/>
          </a:prstGeom>
        </p:spPr>
        <p:txBody>
          <a:bodyPr vert="horz" lIns="91440" tIns="45720" rIns="91440" bIns="45720" rtlCol="0">
            <a:normAutofit/>
          </a:bodyPr>
          <a:lstStyle/>
          <a:p>
            <a:pPr lvl="0"/>
            <a:r>
              <a:rPr lang="en-US" dirty="0"/>
              <a:t>Click to edit Master text styles</a:t>
            </a:r>
          </a:p>
        </p:txBody>
      </p:sp>
      <p:pic>
        <p:nvPicPr>
          <p:cNvPr id="9" name="Picture 8">
            <a:extLst>
              <a:ext uri="{FF2B5EF4-FFF2-40B4-BE49-F238E27FC236}">
                <a16:creationId xmlns:a16="http://schemas.microsoft.com/office/drawing/2014/main" id="{D3C7AD16-FE81-4C28-ABD1-4A754DD44C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9035" y="6285186"/>
            <a:ext cx="1069429" cy="375590"/>
          </a:xfrm>
          <a:prstGeom prst="rect">
            <a:avLst/>
          </a:prstGeom>
        </p:spPr>
      </p:pic>
    </p:spTree>
    <p:extLst>
      <p:ext uri="{BB962C8B-B14F-4D97-AF65-F5344CB8AC3E}">
        <p14:creationId xmlns:p14="http://schemas.microsoft.com/office/powerpoint/2010/main" val="2563119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hf hdr="0" ftr="0" dt="0"/>
  <p:txStyles>
    <p:title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ct val="0"/>
        </a:spcBef>
        <a:buFont typeface="Arial" panose="020B0604020202020204" pitchFamily="34" charset="0"/>
        <a:buNone/>
        <a:defRPr lang="en-US" sz="2800" b="1" kern="1200" dirty="0" smtClean="0">
          <a:solidFill>
            <a:srgbClr val="06282E"/>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2.xml"/><Relationship Id="rId7" Type="http://schemas.openxmlformats.org/officeDocument/2006/relationships/image" Target="../media/image340.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customXml" Target="../ink/ink1.xml"/><Relationship Id="rId11" Type="http://schemas.openxmlformats.org/officeDocument/2006/relationships/image" Target="../media/image8.png"/><Relationship Id="rId5" Type="http://schemas.openxmlformats.org/officeDocument/2006/relationships/image" Target="../media/image34.png"/><Relationship Id="rId10" Type="http://schemas.openxmlformats.org/officeDocument/2006/relationships/customXml" Target="../ink/ink4.xml"/><Relationship Id="rId4" Type="http://schemas.openxmlformats.org/officeDocument/2006/relationships/notesSlide" Target="../notesSlides/notesSlide26.xml"/><Relationship Id="rId9" Type="http://schemas.openxmlformats.org/officeDocument/2006/relationships/customXml" Target="../ink/ink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8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customXml" Target="../ink/ink5.xml"/><Relationship Id="rId5" Type="http://schemas.openxmlformats.org/officeDocument/2006/relationships/image" Target="../media/image37.png"/><Relationship Id="rId4" Type="http://schemas.openxmlformats.org/officeDocument/2006/relationships/notesSlide" Target="../notesSlides/notesSlide33.xml"/><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8.png"/><Relationship Id="rId5" Type="http://schemas.openxmlformats.org/officeDocument/2006/relationships/image" Target="../media/image3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9.png"/><Relationship Id="rId5" Type="http://schemas.openxmlformats.org/officeDocument/2006/relationships/image" Target="../media/image4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9.png"/><Relationship Id="rId5" Type="http://schemas.openxmlformats.org/officeDocument/2006/relationships/image" Target="../media/image4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9.png"/><Relationship Id="rId5" Type="http://schemas.openxmlformats.org/officeDocument/2006/relationships/image" Target="../media/image40.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9.png"/><Relationship Id="rId5" Type="http://schemas.openxmlformats.org/officeDocument/2006/relationships/image" Target="../media/image4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9.png"/><Relationship Id="rId5" Type="http://schemas.openxmlformats.org/officeDocument/2006/relationships/image" Target="../media/image40.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9.png"/><Relationship Id="rId5" Type="http://schemas.openxmlformats.org/officeDocument/2006/relationships/image" Target="../media/image40.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8.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slideLayout" Target="../slideLayouts/slideLayout2.xml"/><Relationship Id="rId7" Type="http://schemas.openxmlformats.org/officeDocument/2006/relationships/customXml" Target="../ink/ink6.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2.png"/><Relationship Id="rId11" Type="http://schemas.openxmlformats.org/officeDocument/2006/relationships/image" Target="../media/image8.png"/><Relationship Id="rId5" Type="http://schemas.openxmlformats.org/officeDocument/2006/relationships/image" Target="../media/image39.png"/><Relationship Id="rId10" Type="http://schemas.openxmlformats.org/officeDocument/2006/relationships/image" Target="../media/image450.png"/><Relationship Id="rId4" Type="http://schemas.openxmlformats.org/officeDocument/2006/relationships/notesSlide" Target="../notesSlides/notesSlide49.xml"/><Relationship Id="rId9" Type="http://schemas.openxmlformats.org/officeDocument/2006/relationships/customXml" Target="../ink/ink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8.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slideLayout" Target="../slideLayouts/slideLayout2.xml"/><Relationship Id="rId7" Type="http://schemas.openxmlformats.org/officeDocument/2006/relationships/customXml" Target="../ink/ink8.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0.png"/><Relationship Id="rId11" Type="http://schemas.openxmlformats.org/officeDocument/2006/relationships/image" Target="../media/image8.png"/><Relationship Id="rId5" Type="http://schemas.openxmlformats.org/officeDocument/2006/relationships/image" Target="../media/image39.png"/><Relationship Id="rId10" Type="http://schemas.openxmlformats.org/officeDocument/2006/relationships/image" Target="../media/image430.png"/><Relationship Id="rId4" Type="http://schemas.openxmlformats.org/officeDocument/2006/relationships/notesSlide" Target="../notesSlides/notesSlide53.xml"/><Relationship Id="rId9" Type="http://schemas.openxmlformats.org/officeDocument/2006/relationships/customXml" Target="../ink/ink9.xml"/></Relationships>
</file>

<file path=ppt/slides/_rels/slide54.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slideLayout" Target="../slideLayouts/slideLayout2.xml"/><Relationship Id="rId7" Type="http://schemas.openxmlformats.org/officeDocument/2006/relationships/customXml" Target="../ink/ink10.xml"/><Relationship Id="rId12" Type="http://schemas.openxmlformats.org/officeDocument/2006/relationships/image" Target="../media/image8.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30.png"/><Relationship Id="rId4" Type="http://schemas.openxmlformats.org/officeDocument/2006/relationships/notesSlide" Target="../notesSlides/notesSlide54.xml"/><Relationship Id="rId9" Type="http://schemas.openxmlformats.org/officeDocument/2006/relationships/customXml" Target="../ink/ink11.xml"/></Relationships>
</file>

<file path=ppt/slides/_rels/slide5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40.png"/><Relationship Id="rId3" Type="http://schemas.openxmlformats.org/officeDocument/2006/relationships/slideLayout" Target="../slideLayouts/slideLayout2.xml"/><Relationship Id="rId7" Type="http://schemas.openxmlformats.org/officeDocument/2006/relationships/customXml" Target="../ink/ink12.xml"/><Relationship Id="rId12" Type="http://schemas.openxmlformats.org/officeDocument/2006/relationships/customXml" Target="../ink/ink14.xml"/><Relationship Id="rId2" Type="http://schemas.openxmlformats.org/officeDocument/2006/relationships/audio" Target="../media/media55.m4a"/><Relationship Id="rId16" Type="http://schemas.openxmlformats.org/officeDocument/2006/relationships/image" Target="../media/image8.png"/><Relationship Id="rId1" Type="http://schemas.microsoft.com/office/2007/relationships/media" Target="../media/media55.m4a"/><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450.png"/><Relationship Id="rId10" Type="http://schemas.openxmlformats.org/officeDocument/2006/relationships/image" Target="../media/image50.png"/><Relationship Id="rId4" Type="http://schemas.openxmlformats.org/officeDocument/2006/relationships/notesSlide" Target="../notesSlides/notesSlide55.xml"/><Relationship Id="rId9" Type="http://schemas.openxmlformats.org/officeDocument/2006/relationships/customXml" Target="../ink/ink13.xml"/><Relationship Id="rId14" Type="http://schemas.openxmlformats.org/officeDocument/2006/relationships/customXml" Target="../ink/ink1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8.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customXml" Target="../ink/ink16.xml"/><Relationship Id="rId5" Type="http://schemas.openxmlformats.org/officeDocument/2006/relationships/image" Target="../media/image44.png"/><Relationship Id="rId4" Type="http://schemas.openxmlformats.org/officeDocument/2006/relationships/notesSlide" Target="../notesSlides/notesSlide57.xml"/><Relationship Id="rId9"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8.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8.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8.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8.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8.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8.png"/><Relationship Id="rId4"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16928D-C46C-48C4-B88D-FD35F3C9E20A}"/>
              </a:ext>
            </a:extLst>
          </p:cNvPr>
          <p:cNvPicPr>
            <a:picLocks noChangeAspect="1"/>
          </p:cNvPicPr>
          <p:nvPr/>
        </p:nvPicPr>
        <p:blipFill>
          <a:blip r:embed="rId5">
            <a:extLst>
              <a:ext uri="{BEBA8EAE-BF5A-486C-A8C5-ECC9F3942E4B}">
                <a14:imgProps xmlns:a14="http://schemas.microsoft.com/office/drawing/2010/main">
                  <a14:imgLayer r:embed="rId6">
                    <a14:imgEffect>
                      <a14:saturation sat="96000"/>
                    </a14:imgEffect>
                  </a14:imgLayer>
                </a14:imgProps>
              </a:ext>
            </a:extLst>
          </a:blip>
          <a:stretch>
            <a:fillRect/>
          </a:stretch>
        </p:blipFill>
        <p:spPr>
          <a:xfrm>
            <a:off x="234366" y="146691"/>
            <a:ext cx="2493201" cy="3535206"/>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389CA80-3B2A-470D-80BA-1FB99643269E}"/>
              </a:ext>
            </a:extLst>
          </p:cNvPr>
          <p:cNvPicPr>
            <a:picLocks noChangeAspect="1"/>
          </p:cNvPicPr>
          <p:nvPr/>
        </p:nvPicPr>
        <p:blipFill>
          <a:blip r:embed="rId7"/>
          <a:stretch>
            <a:fillRect/>
          </a:stretch>
        </p:blipFill>
        <p:spPr>
          <a:xfrm>
            <a:off x="663605" y="1547533"/>
            <a:ext cx="2479358" cy="353520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786D455-2DDE-4B75-A4EF-EDCEE7A37976}"/>
              </a:ext>
            </a:extLst>
          </p:cNvPr>
          <p:cNvPicPr>
            <a:picLocks noChangeAspect="1"/>
          </p:cNvPicPr>
          <p:nvPr/>
        </p:nvPicPr>
        <p:blipFill>
          <a:blip r:embed="rId8"/>
          <a:stretch>
            <a:fillRect/>
          </a:stretch>
        </p:blipFill>
        <p:spPr>
          <a:xfrm>
            <a:off x="2800302" y="480366"/>
            <a:ext cx="2479850" cy="3535206"/>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F5D715E-1519-42D9-9431-37EF17021241}"/>
              </a:ext>
            </a:extLst>
          </p:cNvPr>
          <p:cNvPicPr>
            <a:picLocks noChangeAspect="1"/>
          </p:cNvPicPr>
          <p:nvPr/>
        </p:nvPicPr>
        <p:blipFill>
          <a:blip r:embed="rId9"/>
          <a:stretch>
            <a:fillRect/>
          </a:stretch>
        </p:blipFill>
        <p:spPr>
          <a:xfrm>
            <a:off x="3207740" y="2044954"/>
            <a:ext cx="2468507" cy="3535206"/>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16C9D69C-27CA-434C-A8A5-09D778CE67F1}"/>
              </a:ext>
            </a:extLst>
          </p:cNvPr>
          <p:cNvPicPr>
            <a:picLocks noChangeAspect="1"/>
          </p:cNvPicPr>
          <p:nvPr/>
        </p:nvPicPr>
        <p:blipFill>
          <a:blip r:embed="rId10"/>
          <a:stretch>
            <a:fillRect/>
          </a:stretch>
        </p:blipFill>
        <p:spPr>
          <a:xfrm>
            <a:off x="1470466" y="3188629"/>
            <a:ext cx="2480346" cy="353520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0B62FA2-6F8E-4684-B46A-C21969AD7C78}"/>
              </a:ext>
            </a:extLst>
          </p:cNvPr>
          <p:cNvSpPr>
            <a:spLocks noGrp="1"/>
          </p:cNvSpPr>
          <p:nvPr>
            <p:ph type="ctrTitle"/>
          </p:nvPr>
        </p:nvSpPr>
        <p:spPr>
          <a:xfrm>
            <a:off x="5899223" y="1294297"/>
            <a:ext cx="5961979" cy="2387600"/>
          </a:xfrm>
        </p:spPr>
        <p:txBody>
          <a:bodyPr/>
          <a:lstStyle/>
          <a:p>
            <a:r>
              <a:rPr lang="en-NZ" dirty="0"/>
              <a:t>Clause H1</a:t>
            </a:r>
            <a:br>
              <a:rPr lang="en-NZ" dirty="0"/>
            </a:br>
            <a:r>
              <a:rPr lang="en-NZ" sz="4000" dirty="0"/>
              <a:t>Update 2021</a:t>
            </a:r>
            <a:endParaRPr lang="en-NZ" dirty="0"/>
          </a:p>
        </p:txBody>
      </p:sp>
      <p:sp>
        <p:nvSpPr>
          <p:cNvPr id="3" name="Title 1">
            <a:extLst>
              <a:ext uri="{FF2B5EF4-FFF2-40B4-BE49-F238E27FC236}">
                <a16:creationId xmlns:a16="http://schemas.microsoft.com/office/drawing/2014/main" id="{B3319F3E-9184-4C6B-9A68-67FBBD846722}"/>
              </a:ext>
            </a:extLst>
          </p:cNvPr>
          <p:cNvSpPr txBox="1">
            <a:spLocks/>
          </p:cNvSpPr>
          <p:nvPr/>
        </p:nvSpPr>
        <p:spPr>
          <a:xfrm>
            <a:off x="9474797" y="5994380"/>
            <a:ext cx="2386405" cy="686118"/>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lang="en-NZ" sz="6000" b="1" kern="120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r">
              <a:lnSpc>
                <a:spcPct val="120000"/>
              </a:lnSpc>
            </a:pPr>
            <a:r>
              <a:rPr lang="en-NZ" sz="2800" dirty="0"/>
              <a:t>Rob Campion</a:t>
            </a:r>
          </a:p>
          <a:p>
            <a:pPr algn="r">
              <a:lnSpc>
                <a:spcPct val="120000"/>
              </a:lnSpc>
            </a:pPr>
            <a:r>
              <a:rPr lang="en-NZ" sz="2800" dirty="0"/>
              <a:t>3</a:t>
            </a:r>
            <a:r>
              <a:rPr lang="en-NZ" sz="2800" baseline="30000" dirty="0"/>
              <a:t>rd</a:t>
            </a:r>
            <a:r>
              <a:rPr lang="en-NZ" sz="2800" dirty="0"/>
              <a:t> December 2021</a:t>
            </a:r>
          </a:p>
        </p:txBody>
      </p:sp>
      <p:pic>
        <p:nvPicPr>
          <p:cNvPr id="4" name="Audio 3">
            <a:hlinkClick r:id="" action="ppaction://media"/>
            <a:extLst>
              <a:ext uri="{FF2B5EF4-FFF2-40B4-BE49-F238E27FC236}">
                <a16:creationId xmlns:a16="http://schemas.microsoft.com/office/drawing/2014/main" id="{9E2C08DB-22B1-4579-A7D5-52FB9104F3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3761646"/>
      </p:ext>
    </p:extLst>
  </p:cSld>
  <p:clrMapOvr>
    <a:masterClrMapping/>
  </p:clrMapOvr>
  <mc:AlternateContent xmlns:mc="http://schemas.openxmlformats.org/markup-compatibility/2006" xmlns:p14="http://schemas.microsoft.com/office/powerpoint/2010/main">
    <mc:Choice Requires="p14">
      <p:transition p14:dur="10" advClick="0" advTm="10766"/>
    </mc:Choice>
    <mc:Fallback xmlns="">
      <p:transition advClick="0" advTm="10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7E388567-8306-4CBB-9F12-DD1E121D07A4}"/>
              </a:ext>
            </a:extLst>
          </p:cNvPr>
          <p:cNvPicPr>
            <a:picLocks noChangeAspect="1"/>
          </p:cNvPicPr>
          <p:nvPr/>
        </p:nvPicPr>
        <p:blipFill rotWithShape="1">
          <a:blip r:embed="rId5"/>
          <a:srcRect l="35022" b="61244"/>
          <a:stretch/>
        </p:blipFill>
        <p:spPr>
          <a:xfrm>
            <a:off x="2643689" y="934720"/>
            <a:ext cx="6904622" cy="3437988"/>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1206F747-4186-4971-846E-03418A96FD77}"/>
              </a:ext>
            </a:extLst>
          </p:cNvPr>
          <p:cNvSpPr>
            <a:spLocks noGrp="1"/>
          </p:cNvSpPr>
          <p:nvPr>
            <p:ph type="sldNum" sz="quarter" idx="12"/>
          </p:nvPr>
        </p:nvSpPr>
        <p:spPr/>
        <p:txBody>
          <a:bodyPr/>
          <a:lstStyle/>
          <a:p>
            <a:r>
              <a:rPr lang="en-NZ"/>
              <a:t>Page </a:t>
            </a:r>
            <a:fld id="{E7A10B82-D846-430E-9761-C8D436C83BF8}" type="slidenum">
              <a:rPr lang="en-NZ" smtClean="0"/>
              <a:pPr/>
              <a:t>10</a:t>
            </a:fld>
            <a:endParaRPr lang="en-NZ" dirty="0"/>
          </a:p>
        </p:txBody>
      </p:sp>
      <p:pic>
        <p:nvPicPr>
          <p:cNvPr id="5" name="Audio 4">
            <a:hlinkClick r:id="" action="ppaction://media"/>
            <a:extLst>
              <a:ext uri="{FF2B5EF4-FFF2-40B4-BE49-F238E27FC236}">
                <a16:creationId xmlns:a16="http://schemas.microsoft.com/office/drawing/2014/main" id="{A1D9A9AE-F5AF-4E9D-BCD9-ED4FF86855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7519268"/>
      </p:ext>
    </p:extLst>
  </p:cSld>
  <p:clrMapOvr>
    <a:masterClrMapping/>
  </p:clrMapOvr>
  <mc:AlternateContent xmlns:mc="http://schemas.openxmlformats.org/markup-compatibility/2006" xmlns:p14="http://schemas.microsoft.com/office/powerpoint/2010/main">
    <mc:Choice Requires="p14">
      <p:transition p14:dur="0" advTm="7619"/>
    </mc:Choice>
    <mc:Fallback xmlns="">
      <p:transition advTm="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7E388567-8306-4CBB-9F12-DD1E121D07A4}"/>
              </a:ext>
            </a:extLst>
          </p:cNvPr>
          <p:cNvPicPr>
            <a:picLocks noChangeAspect="1"/>
          </p:cNvPicPr>
          <p:nvPr/>
        </p:nvPicPr>
        <p:blipFill rotWithShape="1">
          <a:blip r:embed="rId5"/>
          <a:srcRect l="35022" b="61244"/>
          <a:stretch/>
        </p:blipFill>
        <p:spPr>
          <a:xfrm>
            <a:off x="2643689" y="934720"/>
            <a:ext cx="6904622" cy="343798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0E90779-D51A-4939-923F-721C756F22B4}"/>
              </a:ext>
            </a:extLst>
          </p:cNvPr>
          <p:cNvPicPr>
            <a:picLocks noChangeAspect="1"/>
          </p:cNvPicPr>
          <p:nvPr/>
        </p:nvPicPr>
        <p:blipFill>
          <a:blip r:embed="rId6"/>
          <a:stretch>
            <a:fillRect/>
          </a:stretch>
        </p:blipFill>
        <p:spPr>
          <a:xfrm>
            <a:off x="125671" y="178281"/>
            <a:ext cx="6449568" cy="5927732"/>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2C3D1AC5-4AAB-48A1-8B12-1B02E21A4E94}"/>
              </a:ext>
            </a:extLst>
          </p:cNvPr>
          <p:cNvSpPr>
            <a:spLocks noGrp="1"/>
          </p:cNvSpPr>
          <p:nvPr>
            <p:ph type="sldNum" sz="quarter" idx="12"/>
          </p:nvPr>
        </p:nvSpPr>
        <p:spPr/>
        <p:txBody>
          <a:bodyPr/>
          <a:lstStyle/>
          <a:p>
            <a:r>
              <a:rPr lang="en-NZ"/>
              <a:t>Page </a:t>
            </a:r>
            <a:fld id="{E7A10B82-D846-430E-9761-C8D436C83BF8}" type="slidenum">
              <a:rPr lang="en-NZ" smtClean="0"/>
              <a:pPr/>
              <a:t>11</a:t>
            </a:fld>
            <a:endParaRPr lang="en-NZ" dirty="0"/>
          </a:p>
        </p:txBody>
      </p:sp>
      <p:pic>
        <p:nvPicPr>
          <p:cNvPr id="8" name="Audio 7">
            <a:hlinkClick r:id="" action="ppaction://media"/>
            <a:extLst>
              <a:ext uri="{FF2B5EF4-FFF2-40B4-BE49-F238E27FC236}">
                <a16:creationId xmlns:a16="http://schemas.microsoft.com/office/drawing/2014/main" id="{054D3313-3CD0-4AA4-AB5F-724C385465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5118414"/>
      </p:ext>
    </p:extLst>
  </p:cSld>
  <p:clrMapOvr>
    <a:masterClrMapping/>
  </p:clrMapOvr>
  <mc:AlternateContent xmlns:mc="http://schemas.openxmlformats.org/markup-compatibility/2006" xmlns:p14="http://schemas.microsoft.com/office/powerpoint/2010/main">
    <mc:Choice Requires="p14">
      <p:transition p14:dur="0" advTm="14908"/>
    </mc:Choice>
    <mc:Fallback xmlns="">
      <p:transition advTm="1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60A08211-A758-47BF-8935-B60312025750}"/>
              </a:ext>
            </a:extLst>
          </p:cNvPr>
          <p:cNvPicPr>
            <a:picLocks noChangeAspect="1"/>
          </p:cNvPicPr>
          <p:nvPr/>
        </p:nvPicPr>
        <p:blipFill>
          <a:blip r:embed="rId5"/>
          <a:stretch>
            <a:fillRect/>
          </a:stretch>
        </p:blipFill>
        <p:spPr>
          <a:xfrm>
            <a:off x="2542721" y="209950"/>
            <a:ext cx="5788746" cy="6438099"/>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DBC31AC-F92F-498E-BB85-4C41FEFAA5E0}"/>
              </a:ext>
            </a:extLst>
          </p:cNvPr>
          <p:cNvSpPr>
            <a:spLocks noGrp="1"/>
          </p:cNvSpPr>
          <p:nvPr>
            <p:ph type="sldNum" sz="quarter" idx="12"/>
          </p:nvPr>
        </p:nvSpPr>
        <p:spPr/>
        <p:txBody>
          <a:bodyPr/>
          <a:lstStyle/>
          <a:p>
            <a:r>
              <a:rPr lang="en-NZ"/>
              <a:t>Page </a:t>
            </a:r>
            <a:fld id="{E7A10B82-D846-430E-9761-C8D436C83BF8}" type="slidenum">
              <a:rPr lang="en-NZ" smtClean="0"/>
              <a:pPr/>
              <a:t>12</a:t>
            </a:fld>
            <a:endParaRPr lang="en-NZ" dirty="0"/>
          </a:p>
        </p:txBody>
      </p:sp>
      <p:pic>
        <p:nvPicPr>
          <p:cNvPr id="7" name="Audio 6">
            <a:hlinkClick r:id="" action="ppaction://media"/>
            <a:extLst>
              <a:ext uri="{FF2B5EF4-FFF2-40B4-BE49-F238E27FC236}">
                <a16:creationId xmlns:a16="http://schemas.microsoft.com/office/drawing/2014/main" id="{ECC1308D-1A4A-4A5A-A64D-6C4BCCC74C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2685007"/>
      </p:ext>
    </p:extLst>
  </p:cSld>
  <p:clrMapOvr>
    <a:masterClrMapping/>
  </p:clrMapOvr>
  <mc:AlternateContent xmlns:mc="http://schemas.openxmlformats.org/markup-compatibility/2006" xmlns:p14="http://schemas.microsoft.com/office/powerpoint/2010/main">
    <mc:Choice Requires="p14">
      <p:transition p14:dur="0" advTm="21919"/>
    </mc:Choice>
    <mc:Fallback xmlns="">
      <p:transition advTm="21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F151F09B-4DD8-4198-95DF-CAE78183464D}"/>
              </a:ext>
            </a:extLst>
          </p:cNvPr>
          <p:cNvPicPr>
            <a:picLocks noChangeAspect="1"/>
          </p:cNvPicPr>
          <p:nvPr/>
        </p:nvPicPr>
        <p:blipFill>
          <a:blip r:embed="rId5"/>
          <a:stretch>
            <a:fillRect/>
          </a:stretch>
        </p:blipFill>
        <p:spPr>
          <a:xfrm>
            <a:off x="1019376" y="934720"/>
            <a:ext cx="10153248" cy="1325563"/>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81A32DE7-1E9B-4497-93F3-3379280D719E}"/>
              </a:ext>
            </a:extLst>
          </p:cNvPr>
          <p:cNvGrpSpPr/>
          <p:nvPr/>
        </p:nvGrpSpPr>
        <p:grpSpPr>
          <a:xfrm>
            <a:off x="6897003" y="2990203"/>
            <a:ext cx="3709554" cy="2445919"/>
            <a:chOff x="6868391" y="3865981"/>
            <a:chExt cx="3969327" cy="2555601"/>
          </a:xfrm>
        </p:grpSpPr>
        <p:sp>
          <p:nvSpPr>
            <p:cNvPr id="6" name="Rectangle 5">
              <a:extLst>
                <a:ext uri="{FF2B5EF4-FFF2-40B4-BE49-F238E27FC236}">
                  <a16:creationId xmlns:a16="http://schemas.microsoft.com/office/drawing/2014/main" id="{2621308B-9846-499C-93C1-1589C056C330}"/>
                </a:ext>
              </a:extLst>
            </p:cNvPr>
            <p:cNvSpPr/>
            <p:nvPr/>
          </p:nvSpPr>
          <p:spPr>
            <a:xfrm>
              <a:off x="6868391" y="3890928"/>
              <a:ext cx="3969327" cy="2530654"/>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7" name="Straight Connector 6">
              <a:extLst>
                <a:ext uri="{FF2B5EF4-FFF2-40B4-BE49-F238E27FC236}">
                  <a16:creationId xmlns:a16="http://schemas.microsoft.com/office/drawing/2014/main" id="{CAB625ED-A4D4-4088-BE6E-40C54AF75921}"/>
                </a:ext>
              </a:extLst>
            </p:cNvPr>
            <p:cNvCxnSpPr>
              <a:stCxn id="6" idx="0"/>
              <a:endCxn id="6" idx="2"/>
            </p:cNvCxnSpPr>
            <p:nvPr/>
          </p:nvCxnSpPr>
          <p:spPr>
            <a:xfrm>
              <a:off x="8853055" y="3890928"/>
              <a:ext cx="0" cy="2530654"/>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0034112-EDEF-4050-8991-E9CEFCF851BE}"/>
                </a:ext>
              </a:extLst>
            </p:cNvPr>
            <p:cNvCxnSpPr>
              <a:cxnSpLocks/>
              <a:stCxn id="6" idx="2"/>
            </p:cNvCxnSpPr>
            <p:nvPr/>
          </p:nvCxnSpPr>
          <p:spPr>
            <a:xfrm flipV="1">
              <a:off x="8853055" y="3865981"/>
              <a:ext cx="1005013" cy="255560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3820AC-B2DB-4684-9470-DDFFAAD75E00}"/>
                </a:ext>
              </a:extLst>
            </p:cNvPr>
            <p:cNvCxnSpPr>
              <a:cxnSpLocks/>
            </p:cNvCxnSpPr>
            <p:nvPr/>
          </p:nvCxnSpPr>
          <p:spPr>
            <a:xfrm flipH="1" flipV="1">
              <a:off x="9832705" y="3890928"/>
              <a:ext cx="1005013" cy="253065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sp>
        <p:nvSpPr>
          <p:cNvPr id="12" name="Title 1">
            <a:extLst>
              <a:ext uri="{FF2B5EF4-FFF2-40B4-BE49-F238E27FC236}">
                <a16:creationId xmlns:a16="http://schemas.microsoft.com/office/drawing/2014/main" id="{D903DCF7-2E64-4FF3-9FF9-646E132453F8}"/>
              </a:ext>
            </a:extLst>
          </p:cNvPr>
          <p:cNvSpPr txBox="1">
            <a:spLocks/>
          </p:cNvSpPr>
          <p:nvPr/>
        </p:nvSpPr>
        <p:spPr>
          <a:xfrm>
            <a:off x="5764191" y="4028123"/>
            <a:ext cx="1005489"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sz="2000" dirty="0"/>
              <a:t>1500</a:t>
            </a:r>
          </a:p>
        </p:txBody>
      </p:sp>
      <p:sp>
        <p:nvSpPr>
          <p:cNvPr id="13" name="Title 1">
            <a:extLst>
              <a:ext uri="{FF2B5EF4-FFF2-40B4-BE49-F238E27FC236}">
                <a16:creationId xmlns:a16="http://schemas.microsoft.com/office/drawing/2014/main" id="{E21ED2D8-5449-409D-BB5C-A49722066C31}"/>
              </a:ext>
            </a:extLst>
          </p:cNvPr>
          <p:cNvSpPr txBox="1">
            <a:spLocks/>
          </p:cNvSpPr>
          <p:nvPr/>
        </p:nvSpPr>
        <p:spPr>
          <a:xfrm>
            <a:off x="8204060" y="2444484"/>
            <a:ext cx="1005489"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sz="2000" dirty="0"/>
              <a:t>1800</a:t>
            </a:r>
          </a:p>
        </p:txBody>
      </p:sp>
      <p:sp>
        <p:nvSpPr>
          <p:cNvPr id="3" name="Slide Number Placeholder 2">
            <a:extLst>
              <a:ext uri="{FF2B5EF4-FFF2-40B4-BE49-F238E27FC236}">
                <a16:creationId xmlns:a16="http://schemas.microsoft.com/office/drawing/2014/main" id="{3DD3C617-2A80-42C8-8D28-568B88484CDD}"/>
              </a:ext>
            </a:extLst>
          </p:cNvPr>
          <p:cNvSpPr>
            <a:spLocks noGrp="1"/>
          </p:cNvSpPr>
          <p:nvPr>
            <p:ph type="sldNum" sz="quarter" idx="12"/>
          </p:nvPr>
        </p:nvSpPr>
        <p:spPr/>
        <p:txBody>
          <a:bodyPr/>
          <a:lstStyle/>
          <a:p>
            <a:r>
              <a:rPr lang="en-NZ"/>
              <a:t>Page </a:t>
            </a:r>
            <a:fld id="{E7A10B82-D846-430E-9761-C8D436C83BF8}" type="slidenum">
              <a:rPr lang="en-NZ" smtClean="0"/>
              <a:pPr/>
              <a:t>13</a:t>
            </a:fld>
            <a:endParaRPr lang="en-NZ" dirty="0"/>
          </a:p>
        </p:txBody>
      </p:sp>
      <p:pic>
        <p:nvPicPr>
          <p:cNvPr id="14" name="Audio 13">
            <a:hlinkClick r:id="" action="ppaction://media"/>
            <a:extLst>
              <a:ext uri="{FF2B5EF4-FFF2-40B4-BE49-F238E27FC236}">
                <a16:creationId xmlns:a16="http://schemas.microsoft.com/office/drawing/2014/main" id="{710E4A44-5598-4108-9984-D8E8D98F2E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0290450"/>
      </p:ext>
    </p:extLst>
  </p:cSld>
  <p:clrMapOvr>
    <a:masterClrMapping/>
  </p:clrMapOvr>
  <mc:AlternateContent xmlns:mc="http://schemas.openxmlformats.org/markup-compatibility/2006" xmlns:p14="http://schemas.microsoft.com/office/powerpoint/2010/main">
    <mc:Choice Requires="p14">
      <p:transition p14:dur="0" advTm="22548"/>
    </mc:Choice>
    <mc:Fallback xmlns="">
      <p:transition advTm="2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29DF637-5DB5-491E-A801-19B915615AC7}"/>
              </a:ext>
            </a:extLst>
          </p:cNvPr>
          <p:cNvPicPr>
            <a:picLocks noChangeAspect="1"/>
          </p:cNvPicPr>
          <p:nvPr/>
        </p:nvPicPr>
        <p:blipFill>
          <a:blip r:embed="rId5"/>
          <a:stretch>
            <a:fillRect/>
          </a:stretch>
        </p:blipFill>
        <p:spPr>
          <a:xfrm>
            <a:off x="2591159" y="938189"/>
            <a:ext cx="7009681" cy="4981622"/>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C54A7CA3-C886-4E2A-9E4B-8162272C4892}"/>
              </a:ext>
            </a:extLst>
          </p:cNvPr>
          <p:cNvSpPr>
            <a:spLocks noGrp="1"/>
          </p:cNvSpPr>
          <p:nvPr>
            <p:ph type="sldNum" sz="quarter" idx="12"/>
          </p:nvPr>
        </p:nvSpPr>
        <p:spPr/>
        <p:txBody>
          <a:bodyPr/>
          <a:lstStyle/>
          <a:p>
            <a:r>
              <a:rPr lang="en-NZ"/>
              <a:t>Page </a:t>
            </a:r>
            <a:fld id="{E7A10B82-D846-430E-9761-C8D436C83BF8}" type="slidenum">
              <a:rPr lang="en-NZ" smtClean="0"/>
              <a:pPr/>
              <a:t>14</a:t>
            </a:fld>
            <a:endParaRPr lang="en-NZ" dirty="0"/>
          </a:p>
        </p:txBody>
      </p:sp>
      <p:pic>
        <p:nvPicPr>
          <p:cNvPr id="9" name="Audio 8">
            <a:hlinkClick r:id="" action="ppaction://media"/>
            <a:extLst>
              <a:ext uri="{FF2B5EF4-FFF2-40B4-BE49-F238E27FC236}">
                <a16:creationId xmlns:a16="http://schemas.microsoft.com/office/drawing/2014/main" id="{91248489-C8D8-4A22-8EC1-932FCAA5B8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1998626"/>
      </p:ext>
    </p:extLst>
  </p:cSld>
  <p:clrMapOvr>
    <a:masterClrMapping/>
  </p:clrMapOvr>
  <mc:AlternateContent xmlns:mc="http://schemas.openxmlformats.org/markup-compatibility/2006" xmlns:p14="http://schemas.microsoft.com/office/powerpoint/2010/main">
    <mc:Choice Requires="p14">
      <p:transition p14:dur="0" advTm="9705"/>
    </mc:Choice>
    <mc:Fallback xmlns="">
      <p:transition advTm="9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60A08211-A758-47BF-8935-B60312025750}"/>
              </a:ext>
            </a:extLst>
          </p:cNvPr>
          <p:cNvPicPr>
            <a:picLocks noChangeAspect="1"/>
          </p:cNvPicPr>
          <p:nvPr/>
        </p:nvPicPr>
        <p:blipFill>
          <a:blip r:embed="rId5"/>
          <a:stretch>
            <a:fillRect/>
          </a:stretch>
        </p:blipFill>
        <p:spPr>
          <a:xfrm>
            <a:off x="2542721" y="209950"/>
            <a:ext cx="5788746" cy="6438099"/>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C2AF177-D7BC-4DD0-BF65-8FF7890D29D6}"/>
              </a:ext>
            </a:extLst>
          </p:cNvPr>
          <p:cNvSpPr>
            <a:spLocks noGrp="1"/>
          </p:cNvSpPr>
          <p:nvPr>
            <p:ph type="sldNum" sz="quarter" idx="12"/>
          </p:nvPr>
        </p:nvSpPr>
        <p:spPr/>
        <p:txBody>
          <a:bodyPr/>
          <a:lstStyle/>
          <a:p>
            <a:r>
              <a:rPr lang="en-NZ"/>
              <a:t>Page </a:t>
            </a:r>
            <a:fld id="{E7A10B82-D846-430E-9761-C8D436C83BF8}" type="slidenum">
              <a:rPr lang="en-NZ" smtClean="0"/>
              <a:pPr/>
              <a:t>15</a:t>
            </a:fld>
            <a:endParaRPr lang="en-NZ" dirty="0"/>
          </a:p>
        </p:txBody>
      </p:sp>
      <p:pic>
        <p:nvPicPr>
          <p:cNvPr id="6" name="Audio 5">
            <a:hlinkClick r:id="" action="ppaction://media"/>
            <a:extLst>
              <a:ext uri="{FF2B5EF4-FFF2-40B4-BE49-F238E27FC236}">
                <a16:creationId xmlns:a16="http://schemas.microsoft.com/office/drawing/2014/main" id="{589CB91B-CF1C-4E94-A7D7-3A34E38D70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9906874"/>
      </p:ext>
    </p:extLst>
  </p:cSld>
  <p:clrMapOvr>
    <a:masterClrMapping/>
  </p:clrMapOvr>
  <mc:AlternateContent xmlns:mc="http://schemas.openxmlformats.org/markup-compatibility/2006" xmlns:p14="http://schemas.microsoft.com/office/powerpoint/2010/main">
    <mc:Choice Requires="p14">
      <p:transition p14:dur="0" advTm="23777"/>
    </mc:Choice>
    <mc:Fallback xmlns="">
      <p:transition advTm="2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0EDBCB0D-BBE5-4E05-81DA-12CF858EE563}"/>
              </a:ext>
            </a:extLst>
          </p:cNvPr>
          <p:cNvPicPr>
            <a:picLocks noChangeAspect="1"/>
          </p:cNvPicPr>
          <p:nvPr/>
        </p:nvPicPr>
        <p:blipFill>
          <a:blip r:embed="rId5"/>
          <a:stretch>
            <a:fillRect/>
          </a:stretch>
        </p:blipFill>
        <p:spPr>
          <a:xfrm>
            <a:off x="1620729" y="934720"/>
            <a:ext cx="8950542" cy="5597062"/>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444AA01-DAFF-4ED7-9135-480F97414B47}"/>
              </a:ext>
            </a:extLst>
          </p:cNvPr>
          <p:cNvSpPr>
            <a:spLocks noGrp="1"/>
          </p:cNvSpPr>
          <p:nvPr>
            <p:ph type="sldNum" sz="quarter" idx="12"/>
          </p:nvPr>
        </p:nvSpPr>
        <p:spPr/>
        <p:txBody>
          <a:bodyPr/>
          <a:lstStyle/>
          <a:p>
            <a:r>
              <a:rPr lang="en-NZ"/>
              <a:t>Page </a:t>
            </a:r>
            <a:fld id="{E7A10B82-D846-430E-9761-C8D436C83BF8}" type="slidenum">
              <a:rPr lang="en-NZ" smtClean="0"/>
              <a:pPr/>
              <a:t>16</a:t>
            </a:fld>
            <a:endParaRPr lang="en-NZ" dirty="0"/>
          </a:p>
        </p:txBody>
      </p:sp>
      <p:pic>
        <p:nvPicPr>
          <p:cNvPr id="4" name="Audio 3">
            <a:hlinkClick r:id="" action="ppaction://media"/>
            <a:extLst>
              <a:ext uri="{FF2B5EF4-FFF2-40B4-BE49-F238E27FC236}">
                <a16:creationId xmlns:a16="http://schemas.microsoft.com/office/drawing/2014/main" id="{0D6C7F2A-7562-4A4D-B80C-1BB773134F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4182125"/>
      </p:ext>
    </p:extLst>
  </p:cSld>
  <p:clrMapOvr>
    <a:masterClrMapping/>
  </p:clrMapOvr>
  <mc:AlternateContent xmlns:mc="http://schemas.openxmlformats.org/markup-compatibility/2006" xmlns:p14="http://schemas.microsoft.com/office/powerpoint/2010/main">
    <mc:Choice Requires="p14">
      <p:transition p14:dur="0" advTm="11447"/>
    </mc:Choice>
    <mc:Fallback xmlns="">
      <p:transition advTm="11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999C321C-3E76-4DF4-A08E-5EF75076A159}"/>
              </a:ext>
            </a:extLst>
          </p:cNvPr>
          <p:cNvPicPr>
            <a:picLocks noChangeAspect="1"/>
          </p:cNvPicPr>
          <p:nvPr/>
        </p:nvPicPr>
        <p:blipFill>
          <a:blip r:embed="rId5"/>
          <a:stretch>
            <a:fillRect/>
          </a:stretch>
        </p:blipFill>
        <p:spPr>
          <a:xfrm>
            <a:off x="209550" y="934720"/>
            <a:ext cx="11772900" cy="5228553"/>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0E1BA12-4387-4622-B0F6-70E26EEB9C1C}"/>
              </a:ext>
            </a:extLst>
          </p:cNvPr>
          <p:cNvSpPr>
            <a:spLocks noGrp="1"/>
          </p:cNvSpPr>
          <p:nvPr>
            <p:ph type="sldNum" sz="quarter" idx="12"/>
          </p:nvPr>
        </p:nvSpPr>
        <p:spPr/>
        <p:txBody>
          <a:bodyPr/>
          <a:lstStyle/>
          <a:p>
            <a:r>
              <a:rPr lang="en-NZ"/>
              <a:t>Page </a:t>
            </a:r>
            <a:fld id="{E7A10B82-D846-430E-9761-C8D436C83BF8}" type="slidenum">
              <a:rPr lang="en-NZ" smtClean="0"/>
              <a:pPr/>
              <a:t>17</a:t>
            </a:fld>
            <a:endParaRPr lang="en-NZ" dirty="0"/>
          </a:p>
        </p:txBody>
      </p:sp>
      <p:pic>
        <p:nvPicPr>
          <p:cNvPr id="14" name="Audio 13">
            <a:hlinkClick r:id="" action="ppaction://media"/>
            <a:extLst>
              <a:ext uri="{FF2B5EF4-FFF2-40B4-BE49-F238E27FC236}">
                <a16:creationId xmlns:a16="http://schemas.microsoft.com/office/drawing/2014/main" id="{1F39243B-1486-4120-AB97-DB4599C60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2187599"/>
      </p:ext>
    </p:extLst>
  </p:cSld>
  <p:clrMapOvr>
    <a:masterClrMapping/>
  </p:clrMapOvr>
  <mc:AlternateContent xmlns:mc="http://schemas.openxmlformats.org/markup-compatibility/2006" xmlns:p14="http://schemas.microsoft.com/office/powerpoint/2010/main">
    <mc:Choice Requires="p14">
      <p:transition p14:dur="0" advTm="39382"/>
    </mc:Choice>
    <mc:Fallback xmlns="">
      <p:transition advTm="39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grpSp>
        <p:nvGrpSpPr>
          <p:cNvPr id="5" name="Group 4">
            <a:extLst>
              <a:ext uri="{FF2B5EF4-FFF2-40B4-BE49-F238E27FC236}">
                <a16:creationId xmlns:a16="http://schemas.microsoft.com/office/drawing/2014/main" id="{4CBB79D8-E1BD-4C53-8E4E-45BEB4D4D401}"/>
              </a:ext>
            </a:extLst>
          </p:cNvPr>
          <p:cNvGrpSpPr/>
          <p:nvPr/>
        </p:nvGrpSpPr>
        <p:grpSpPr>
          <a:xfrm>
            <a:off x="1996131" y="934720"/>
            <a:ext cx="8199737" cy="5587367"/>
            <a:chOff x="1996131" y="934720"/>
            <a:chExt cx="8199737" cy="5587367"/>
          </a:xfrm>
        </p:grpSpPr>
        <p:pic>
          <p:nvPicPr>
            <p:cNvPr id="4" name="Picture 3">
              <a:extLst>
                <a:ext uri="{FF2B5EF4-FFF2-40B4-BE49-F238E27FC236}">
                  <a16:creationId xmlns:a16="http://schemas.microsoft.com/office/drawing/2014/main" id="{1F09EA00-F3D4-4A2D-A296-B17A43D30C4A}"/>
                </a:ext>
              </a:extLst>
            </p:cNvPr>
            <p:cNvPicPr>
              <a:picLocks noChangeAspect="1"/>
            </p:cNvPicPr>
            <p:nvPr/>
          </p:nvPicPr>
          <p:blipFill>
            <a:blip r:embed="rId5"/>
            <a:stretch>
              <a:fillRect/>
            </a:stretch>
          </p:blipFill>
          <p:spPr>
            <a:xfrm>
              <a:off x="1996131" y="934720"/>
              <a:ext cx="8199737" cy="5587367"/>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DA03E3FE-94ED-4694-801A-D4EAF548C98D}"/>
                </a:ext>
              </a:extLst>
            </p:cNvPr>
            <p:cNvSpPr/>
            <p:nvPr/>
          </p:nvSpPr>
          <p:spPr>
            <a:xfrm>
              <a:off x="8354291" y="2924839"/>
              <a:ext cx="706582" cy="1870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6" name="Slide Number Placeholder 5">
            <a:extLst>
              <a:ext uri="{FF2B5EF4-FFF2-40B4-BE49-F238E27FC236}">
                <a16:creationId xmlns:a16="http://schemas.microsoft.com/office/drawing/2014/main" id="{43305C81-3F6A-4832-AA62-7F80F9FA4247}"/>
              </a:ext>
            </a:extLst>
          </p:cNvPr>
          <p:cNvSpPr>
            <a:spLocks noGrp="1"/>
          </p:cNvSpPr>
          <p:nvPr>
            <p:ph type="sldNum" sz="quarter" idx="12"/>
          </p:nvPr>
        </p:nvSpPr>
        <p:spPr/>
        <p:txBody>
          <a:bodyPr/>
          <a:lstStyle/>
          <a:p>
            <a:r>
              <a:rPr lang="en-NZ"/>
              <a:t>Page </a:t>
            </a:r>
            <a:fld id="{E7A10B82-D846-430E-9761-C8D436C83BF8}" type="slidenum">
              <a:rPr lang="en-NZ" smtClean="0"/>
              <a:pPr/>
              <a:t>18</a:t>
            </a:fld>
            <a:endParaRPr lang="en-NZ" dirty="0"/>
          </a:p>
        </p:txBody>
      </p:sp>
      <p:pic>
        <p:nvPicPr>
          <p:cNvPr id="8" name="Audio 7">
            <a:hlinkClick r:id="" action="ppaction://media"/>
            <a:extLst>
              <a:ext uri="{FF2B5EF4-FFF2-40B4-BE49-F238E27FC236}">
                <a16:creationId xmlns:a16="http://schemas.microsoft.com/office/drawing/2014/main" id="{94B8BED4-98AC-494B-B21D-767905B489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26616023"/>
      </p:ext>
    </p:extLst>
  </p:cSld>
  <p:clrMapOvr>
    <a:masterClrMapping/>
  </p:clrMapOvr>
  <mc:AlternateContent xmlns:mc="http://schemas.openxmlformats.org/markup-compatibility/2006" xmlns:p14="http://schemas.microsoft.com/office/powerpoint/2010/main">
    <mc:Choice Requires="p14">
      <p:transition p14:dur="0" advTm="9102"/>
    </mc:Choice>
    <mc:Fallback xmlns="">
      <p:transition advTm="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7EC293-19F6-4630-8408-6814AD285498}"/>
              </a:ext>
            </a:extLst>
          </p:cNvPr>
          <p:cNvPicPr>
            <a:picLocks noChangeAspect="1"/>
          </p:cNvPicPr>
          <p:nvPr/>
        </p:nvPicPr>
        <p:blipFill>
          <a:blip r:embed="rId5"/>
          <a:stretch>
            <a:fillRect/>
          </a:stretch>
        </p:blipFill>
        <p:spPr>
          <a:xfrm>
            <a:off x="2591159" y="938189"/>
            <a:ext cx="7009681" cy="498162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5F154439-44AB-45B4-9E1C-66D258EEE862}"/>
              </a:ext>
            </a:extLst>
          </p:cNvPr>
          <p:cNvPicPr>
            <a:picLocks noChangeAspect="1"/>
          </p:cNvPicPr>
          <p:nvPr/>
        </p:nvPicPr>
        <p:blipFill rotWithShape="1">
          <a:blip r:embed="rId6"/>
          <a:srcRect l="2549" t="50000"/>
          <a:stretch/>
        </p:blipFill>
        <p:spPr>
          <a:xfrm>
            <a:off x="1923271" y="2209127"/>
            <a:ext cx="8345457" cy="1219873"/>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535C8CB8-07D9-4B17-A1EB-0D1CF320095A}"/>
              </a:ext>
            </a:extLst>
          </p:cNvPr>
          <p:cNvSpPr/>
          <p:nvPr/>
        </p:nvSpPr>
        <p:spPr>
          <a:xfrm>
            <a:off x="2029157" y="2325757"/>
            <a:ext cx="7343444" cy="310372"/>
          </a:xfrm>
          <a:prstGeom prst="rect">
            <a:avLst/>
          </a:prstGeom>
          <a:noFill/>
          <a:ln w="31750">
            <a:solidFill>
              <a:srgbClr val="FF1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Slide Number Placeholder 2">
            <a:extLst>
              <a:ext uri="{FF2B5EF4-FFF2-40B4-BE49-F238E27FC236}">
                <a16:creationId xmlns:a16="http://schemas.microsoft.com/office/drawing/2014/main" id="{F35A82BC-435C-49E4-A0C1-C66C9638D819}"/>
              </a:ext>
            </a:extLst>
          </p:cNvPr>
          <p:cNvSpPr>
            <a:spLocks noGrp="1"/>
          </p:cNvSpPr>
          <p:nvPr>
            <p:ph type="sldNum" sz="quarter" idx="12"/>
          </p:nvPr>
        </p:nvSpPr>
        <p:spPr/>
        <p:txBody>
          <a:bodyPr/>
          <a:lstStyle/>
          <a:p>
            <a:r>
              <a:rPr lang="en-NZ"/>
              <a:t>Page </a:t>
            </a:r>
            <a:fld id="{E7A10B82-D846-430E-9761-C8D436C83BF8}" type="slidenum">
              <a:rPr lang="en-NZ" smtClean="0"/>
              <a:pPr/>
              <a:t>19</a:t>
            </a:fld>
            <a:endParaRPr lang="en-NZ" dirty="0"/>
          </a:p>
        </p:txBody>
      </p:sp>
      <p:pic>
        <p:nvPicPr>
          <p:cNvPr id="7" name="Audio 6">
            <a:hlinkClick r:id="" action="ppaction://media"/>
            <a:extLst>
              <a:ext uri="{FF2B5EF4-FFF2-40B4-BE49-F238E27FC236}">
                <a16:creationId xmlns:a16="http://schemas.microsoft.com/office/drawing/2014/main" id="{F7B51DCF-47AA-4B06-915C-D7E55DD464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908340"/>
      </p:ext>
    </p:extLst>
  </p:cSld>
  <p:clrMapOvr>
    <a:masterClrMapping/>
  </p:clrMapOvr>
  <mc:AlternateContent xmlns:mc="http://schemas.openxmlformats.org/markup-compatibility/2006" xmlns:p14="http://schemas.microsoft.com/office/powerpoint/2010/main">
    <mc:Choice Requires="p14">
      <p:transition p14:dur="0" advTm="16481"/>
    </mc:Choice>
    <mc:Fallback xmlns="">
      <p:transition advTm="1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32602D4A-551C-4543-90BB-4967868A4418}"/>
              </a:ext>
            </a:extLst>
          </p:cNvPr>
          <p:cNvPicPr>
            <a:picLocks noChangeAspect="1"/>
          </p:cNvPicPr>
          <p:nvPr/>
        </p:nvPicPr>
        <p:blipFill>
          <a:blip r:embed="rId5"/>
          <a:stretch>
            <a:fillRect/>
          </a:stretch>
        </p:blipFill>
        <p:spPr>
          <a:xfrm>
            <a:off x="2076097" y="934720"/>
            <a:ext cx="8039806" cy="4683084"/>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F553FAED-9226-42C8-8BDD-12895C2D8DE3}"/>
              </a:ext>
            </a:extLst>
          </p:cNvPr>
          <p:cNvSpPr>
            <a:spLocks noGrp="1"/>
          </p:cNvSpPr>
          <p:nvPr>
            <p:ph type="sldNum" sz="quarter" idx="12"/>
          </p:nvPr>
        </p:nvSpPr>
        <p:spPr/>
        <p:txBody>
          <a:bodyPr/>
          <a:lstStyle/>
          <a:p>
            <a:r>
              <a:rPr lang="en-NZ"/>
              <a:t>Page </a:t>
            </a:r>
            <a:fld id="{E7A10B82-D846-430E-9761-C8D436C83BF8}" type="slidenum">
              <a:rPr lang="en-NZ" smtClean="0"/>
              <a:pPr/>
              <a:t>2</a:t>
            </a:fld>
            <a:endParaRPr lang="en-NZ" dirty="0"/>
          </a:p>
        </p:txBody>
      </p:sp>
      <p:pic>
        <p:nvPicPr>
          <p:cNvPr id="12" name="Audio 11">
            <a:hlinkClick r:id="" action="ppaction://media"/>
            <a:extLst>
              <a:ext uri="{FF2B5EF4-FFF2-40B4-BE49-F238E27FC236}">
                <a16:creationId xmlns:a16="http://schemas.microsoft.com/office/drawing/2014/main" id="{4D13EBAA-80DE-44FA-9AF8-C58D55415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8415996"/>
      </p:ext>
    </p:extLst>
  </p:cSld>
  <p:clrMapOvr>
    <a:masterClrMapping/>
  </p:clrMapOvr>
  <mc:AlternateContent xmlns:mc="http://schemas.openxmlformats.org/markup-compatibility/2006" xmlns:p14="http://schemas.microsoft.com/office/powerpoint/2010/main">
    <mc:Choice Requires="p14">
      <p:transition p14:dur="10" advTm="16449"/>
    </mc:Choice>
    <mc:Fallback xmlns="">
      <p:transition advTm="16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4" name="Slide Number Placeholder 1">
            <a:extLst>
              <a:ext uri="{FF2B5EF4-FFF2-40B4-BE49-F238E27FC236}">
                <a16:creationId xmlns:a16="http://schemas.microsoft.com/office/drawing/2014/main" id="{C4AD0941-A2A4-4EAC-BFA0-8EF935B01361}"/>
              </a:ext>
            </a:extLst>
          </p:cNvPr>
          <p:cNvSpPr txBox="1">
            <a:spLocks/>
          </p:cNvSpPr>
          <p:nvPr/>
        </p:nvSpPr>
        <p:spPr>
          <a:xfrm>
            <a:off x="11453332" y="5813753"/>
            <a:ext cx="396000" cy="3960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E0E41E9-E887-49CF-A358-8367F0C34840}"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descr="Diagram&#10;&#10;Description automatically generated">
            <a:extLst>
              <a:ext uri="{FF2B5EF4-FFF2-40B4-BE49-F238E27FC236}">
                <a16:creationId xmlns:a16="http://schemas.microsoft.com/office/drawing/2014/main" id="{D9D8EE84-0560-4C2B-8792-BB625432CD2A}"/>
              </a:ext>
            </a:extLst>
          </p:cNvPr>
          <p:cNvPicPr/>
          <p:nvPr/>
        </p:nvPicPr>
        <p:blipFill rotWithShape="1">
          <a:blip r:embed="rId5"/>
          <a:srcRect l="62692" t="32741" b="47400"/>
          <a:stretch/>
        </p:blipFill>
        <p:spPr>
          <a:xfrm>
            <a:off x="565904" y="3429000"/>
            <a:ext cx="6945632" cy="2126848"/>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FF4E85AC-17B5-4C50-8666-51BBBDD7CEB6}"/>
              </a:ext>
            </a:extLst>
          </p:cNvPr>
          <p:cNvPicPr>
            <a:picLocks noChangeAspect="1"/>
          </p:cNvPicPr>
          <p:nvPr/>
        </p:nvPicPr>
        <p:blipFill>
          <a:blip r:embed="rId6"/>
          <a:stretch>
            <a:fillRect/>
          </a:stretch>
        </p:blipFill>
        <p:spPr>
          <a:xfrm>
            <a:off x="7581274" y="1409262"/>
            <a:ext cx="4259986" cy="5115121"/>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C29EA2F6-1243-4DBB-AC4D-380CC88188C9}"/>
              </a:ext>
            </a:extLst>
          </p:cNvPr>
          <p:cNvPicPr>
            <a:picLocks noChangeAspect="1"/>
          </p:cNvPicPr>
          <p:nvPr/>
        </p:nvPicPr>
        <p:blipFill>
          <a:blip r:embed="rId7"/>
          <a:stretch>
            <a:fillRect/>
          </a:stretch>
        </p:blipFill>
        <p:spPr>
          <a:xfrm>
            <a:off x="565904" y="738557"/>
            <a:ext cx="6945632" cy="2479205"/>
          </a:xfrm>
          <a:prstGeom prst="rect">
            <a:avLst/>
          </a:prstGeom>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83F92A20-39F0-421C-9342-1B4D4A6BACB0}"/>
              </a:ext>
            </a:extLst>
          </p:cNvPr>
          <p:cNvSpPr/>
          <p:nvPr/>
        </p:nvSpPr>
        <p:spPr>
          <a:xfrm>
            <a:off x="565905" y="2046538"/>
            <a:ext cx="6945632" cy="675410"/>
          </a:xfrm>
          <a:prstGeom prst="rect">
            <a:avLst/>
          </a:prstGeom>
          <a:noFill/>
          <a:ln w="31750">
            <a:solidFill>
              <a:srgbClr val="FF1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Slide Number Placeholder 2">
            <a:extLst>
              <a:ext uri="{FF2B5EF4-FFF2-40B4-BE49-F238E27FC236}">
                <a16:creationId xmlns:a16="http://schemas.microsoft.com/office/drawing/2014/main" id="{963C8825-5EDC-4181-9FFF-6D4017DCB321}"/>
              </a:ext>
            </a:extLst>
          </p:cNvPr>
          <p:cNvSpPr>
            <a:spLocks noGrp="1"/>
          </p:cNvSpPr>
          <p:nvPr>
            <p:ph type="sldNum" sz="quarter" idx="12"/>
          </p:nvPr>
        </p:nvSpPr>
        <p:spPr/>
        <p:txBody>
          <a:bodyPr/>
          <a:lstStyle/>
          <a:p>
            <a:r>
              <a:rPr lang="en-NZ"/>
              <a:t>Page </a:t>
            </a:r>
            <a:fld id="{E7A10B82-D846-430E-9761-C8D436C83BF8}" type="slidenum">
              <a:rPr lang="en-NZ" smtClean="0"/>
              <a:pPr/>
              <a:t>20</a:t>
            </a:fld>
            <a:endParaRPr lang="en-NZ" dirty="0"/>
          </a:p>
        </p:txBody>
      </p:sp>
      <p:pic>
        <p:nvPicPr>
          <p:cNvPr id="8" name="Audio 7">
            <a:hlinkClick r:id="" action="ppaction://media"/>
            <a:extLst>
              <a:ext uri="{FF2B5EF4-FFF2-40B4-BE49-F238E27FC236}">
                <a16:creationId xmlns:a16="http://schemas.microsoft.com/office/drawing/2014/main" id="{D6C54950-9B18-420C-A8AC-3C1FE4D6F2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72067135"/>
      </p:ext>
    </p:extLst>
  </p:cSld>
  <p:clrMapOvr>
    <a:masterClrMapping/>
  </p:clrMapOvr>
  <mc:AlternateContent xmlns:mc="http://schemas.openxmlformats.org/markup-compatibility/2006" xmlns:p14="http://schemas.microsoft.com/office/powerpoint/2010/main">
    <mc:Choice Requires="p14">
      <p:transition p14:dur="0" advTm="37900"/>
    </mc:Choice>
    <mc:Fallback xmlns="">
      <p:transition advTm="3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7EC293-19F6-4630-8408-6814AD285498}"/>
              </a:ext>
            </a:extLst>
          </p:cNvPr>
          <p:cNvPicPr>
            <a:picLocks noChangeAspect="1"/>
          </p:cNvPicPr>
          <p:nvPr/>
        </p:nvPicPr>
        <p:blipFill>
          <a:blip r:embed="rId5"/>
          <a:stretch>
            <a:fillRect/>
          </a:stretch>
        </p:blipFill>
        <p:spPr>
          <a:xfrm>
            <a:off x="2591159" y="938189"/>
            <a:ext cx="7009681" cy="498162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3" name="Slide Number Placeholder 2">
            <a:extLst>
              <a:ext uri="{FF2B5EF4-FFF2-40B4-BE49-F238E27FC236}">
                <a16:creationId xmlns:a16="http://schemas.microsoft.com/office/drawing/2014/main" id="{2C4F15AC-9164-42D0-9465-8EAF1336C0E0}"/>
              </a:ext>
            </a:extLst>
          </p:cNvPr>
          <p:cNvSpPr>
            <a:spLocks noGrp="1"/>
          </p:cNvSpPr>
          <p:nvPr>
            <p:ph type="sldNum" sz="quarter" idx="12"/>
          </p:nvPr>
        </p:nvSpPr>
        <p:spPr/>
        <p:txBody>
          <a:bodyPr/>
          <a:lstStyle/>
          <a:p>
            <a:r>
              <a:rPr lang="en-NZ"/>
              <a:t>Page </a:t>
            </a:r>
            <a:fld id="{E7A10B82-D846-430E-9761-C8D436C83BF8}" type="slidenum">
              <a:rPr lang="en-NZ" smtClean="0"/>
              <a:pPr/>
              <a:t>21</a:t>
            </a:fld>
            <a:endParaRPr lang="en-NZ" dirty="0"/>
          </a:p>
        </p:txBody>
      </p:sp>
      <p:pic>
        <p:nvPicPr>
          <p:cNvPr id="11" name="Audio 10">
            <a:hlinkClick r:id="" action="ppaction://media"/>
            <a:extLst>
              <a:ext uri="{FF2B5EF4-FFF2-40B4-BE49-F238E27FC236}">
                <a16:creationId xmlns:a16="http://schemas.microsoft.com/office/drawing/2014/main" id="{EC56E3D5-D0C1-429C-A093-0822332F6A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5157565"/>
      </p:ext>
    </p:extLst>
  </p:cSld>
  <p:clrMapOvr>
    <a:masterClrMapping/>
  </p:clrMapOvr>
  <mc:AlternateContent xmlns:mc="http://schemas.openxmlformats.org/markup-compatibility/2006" xmlns:p14="http://schemas.microsoft.com/office/powerpoint/2010/main">
    <mc:Choice Requires="p14">
      <p:transition p14:dur="0" advTm="18274"/>
    </mc:Choice>
    <mc:Fallback xmlns="">
      <p:transition advTm="1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0D6710B5-B539-4B4B-A118-4E2727FFBDBF}"/>
              </a:ext>
            </a:extLst>
          </p:cNvPr>
          <p:cNvPicPr>
            <a:picLocks noChangeAspect="1"/>
          </p:cNvPicPr>
          <p:nvPr/>
        </p:nvPicPr>
        <p:blipFill rotWithShape="1">
          <a:blip r:embed="rId5"/>
          <a:srcRect b="9501"/>
          <a:stretch/>
        </p:blipFill>
        <p:spPr>
          <a:xfrm>
            <a:off x="2172520" y="938189"/>
            <a:ext cx="7846959" cy="4981621"/>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067020F3-FE0A-4168-8703-9042B678A121}"/>
              </a:ext>
            </a:extLst>
          </p:cNvPr>
          <p:cNvSpPr>
            <a:spLocks noGrp="1"/>
          </p:cNvSpPr>
          <p:nvPr>
            <p:ph type="sldNum" sz="quarter" idx="12"/>
          </p:nvPr>
        </p:nvSpPr>
        <p:spPr/>
        <p:txBody>
          <a:bodyPr/>
          <a:lstStyle/>
          <a:p>
            <a:r>
              <a:rPr lang="en-NZ"/>
              <a:t>Page </a:t>
            </a:r>
            <a:fld id="{E7A10B82-D846-430E-9761-C8D436C83BF8}" type="slidenum">
              <a:rPr lang="en-NZ" smtClean="0"/>
              <a:pPr/>
              <a:t>22</a:t>
            </a:fld>
            <a:endParaRPr lang="en-NZ" dirty="0"/>
          </a:p>
        </p:txBody>
      </p:sp>
      <p:pic>
        <p:nvPicPr>
          <p:cNvPr id="8" name="Audio 7">
            <a:hlinkClick r:id="" action="ppaction://media"/>
            <a:extLst>
              <a:ext uri="{FF2B5EF4-FFF2-40B4-BE49-F238E27FC236}">
                <a16:creationId xmlns:a16="http://schemas.microsoft.com/office/drawing/2014/main" id="{032E4868-B7F2-40A2-9903-FCAAFB2046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5335571"/>
      </p:ext>
    </p:extLst>
  </p:cSld>
  <p:clrMapOvr>
    <a:masterClrMapping/>
  </p:clrMapOvr>
  <mc:AlternateContent xmlns:mc="http://schemas.openxmlformats.org/markup-compatibility/2006" xmlns:p14="http://schemas.microsoft.com/office/powerpoint/2010/main">
    <mc:Choice Requires="p14">
      <p:transition p14:dur="0" advTm="15860"/>
    </mc:Choice>
    <mc:Fallback xmlns="">
      <p:transition advTm="15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10" name="Picture 9" descr="Diagram&#10;&#10;Description automatically generated">
            <a:extLst>
              <a:ext uri="{FF2B5EF4-FFF2-40B4-BE49-F238E27FC236}">
                <a16:creationId xmlns:a16="http://schemas.microsoft.com/office/drawing/2014/main" id="{6339D966-7031-4651-9682-E289290283CA}"/>
              </a:ext>
            </a:extLst>
          </p:cNvPr>
          <p:cNvPicPr/>
          <p:nvPr/>
        </p:nvPicPr>
        <p:blipFill rotWithShape="1">
          <a:blip r:embed="rId5"/>
          <a:srcRect b="5044"/>
          <a:stretch/>
        </p:blipFill>
        <p:spPr>
          <a:xfrm>
            <a:off x="1710027" y="934720"/>
            <a:ext cx="8771945" cy="4734560"/>
          </a:xfrm>
          <a:prstGeom prst="rect">
            <a:avLst/>
          </a:prstGeom>
          <a:effectLst>
            <a:outerShdw blurRad="50800" dist="38100" dir="2700000" algn="tl" rotWithShape="0">
              <a:prstClr val="black">
                <a:alpha val="40000"/>
              </a:prstClr>
            </a:outerShdw>
          </a:effectLst>
        </p:spPr>
      </p:pic>
      <p:pic>
        <p:nvPicPr>
          <p:cNvPr id="14" name="Picture 13" descr="Diagram&#10;&#10;Description automatically generated">
            <a:extLst>
              <a:ext uri="{FF2B5EF4-FFF2-40B4-BE49-F238E27FC236}">
                <a16:creationId xmlns:a16="http://schemas.microsoft.com/office/drawing/2014/main" id="{D9D8EE84-0560-4C2B-8792-BB625432CD2A}"/>
              </a:ext>
            </a:extLst>
          </p:cNvPr>
          <p:cNvPicPr/>
          <p:nvPr/>
        </p:nvPicPr>
        <p:blipFill rotWithShape="1">
          <a:blip r:embed="rId6"/>
          <a:srcRect l="62692" t="32741" b="47400"/>
          <a:stretch/>
        </p:blipFill>
        <p:spPr>
          <a:xfrm>
            <a:off x="5430157" y="4309384"/>
            <a:ext cx="6009762" cy="1842221"/>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14A19381-9D9D-449B-BD59-7848FF73CABA}"/>
              </a:ext>
            </a:extLst>
          </p:cNvPr>
          <p:cNvSpPr>
            <a:spLocks noGrp="1"/>
          </p:cNvSpPr>
          <p:nvPr>
            <p:ph type="sldNum" sz="quarter" idx="12"/>
          </p:nvPr>
        </p:nvSpPr>
        <p:spPr/>
        <p:txBody>
          <a:bodyPr/>
          <a:lstStyle/>
          <a:p>
            <a:r>
              <a:rPr lang="en-NZ"/>
              <a:t>Page </a:t>
            </a:r>
            <a:fld id="{E7A10B82-D846-430E-9761-C8D436C83BF8}" type="slidenum">
              <a:rPr lang="en-NZ" smtClean="0"/>
              <a:pPr/>
              <a:t>23</a:t>
            </a:fld>
            <a:endParaRPr lang="en-NZ" dirty="0"/>
          </a:p>
        </p:txBody>
      </p:sp>
      <p:pic>
        <p:nvPicPr>
          <p:cNvPr id="5" name="Audio 4">
            <a:hlinkClick r:id="" action="ppaction://media"/>
            <a:extLst>
              <a:ext uri="{FF2B5EF4-FFF2-40B4-BE49-F238E27FC236}">
                <a16:creationId xmlns:a16="http://schemas.microsoft.com/office/drawing/2014/main" id="{B3D94883-9865-4389-A105-E1C82C04D3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8784695"/>
      </p:ext>
    </p:extLst>
  </p:cSld>
  <p:clrMapOvr>
    <a:masterClrMapping/>
  </p:clrMapOvr>
  <mc:AlternateContent xmlns:mc="http://schemas.openxmlformats.org/markup-compatibility/2006" xmlns:p14="http://schemas.microsoft.com/office/powerpoint/2010/main">
    <mc:Choice Requires="p14">
      <p:transition p14:dur="0" advTm="5804"/>
    </mc:Choice>
    <mc:Fallback xmlns="">
      <p:transition advTm="5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33071B30-1F6C-4A16-BF83-780F88C5FAD3}"/>
              </a:ext>
            </a:extLst>
          </p:cNvPr>
          <p:cNvPicPr>
            <a:picLocks noChangeAspect="1"/>
          </p:cNvPicPr>
          <p:nvPr/>
        </p:nvPicPr>
        <p:blipFill>
          <a:blip r:embed="rId5"/>
          <a:stretch>
            <a:fillRect/>
          </a:stretch>
        </p:blipFill>
        <p:spPr>
          <a:xfrm>
            <a:off x="3023429" y="0"/>
            <a:ext cx="5379022" cy="685800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22173B83-73D1-4185-AB29-746F341230F8}"/>
              </a:ext>
            </a:extLst>
          </p:cNvPr>
          <p:cNvSpPr>
            <a:spLocks noGrp="1"/>
          </p:cNvSpPr>
          <p:nvPr>
            <p:ph type="sldNum" sz="quarter" idx="12"/>
          </p:nvPr>
        </p:nvSpPr>
        <p:spPr/>
        <p:txBody>
          <a:bodyPr/>
          <a:lstStyle/>
          <a:p>
            <a:r>
              <a:rPr lang="en-NZ"/>
              <a:t>Page </a:t>
            </a:r>
            <a:fld id="{E7A10B82-D846-430E-9761-C8D436C83BF8}" type="slidenum">
              <a:rPr lang="en-NZ" smtClean="0"/>
              <a:pPr/>
              <a:t>24</a:t>
            </a:fld>
            <a:endParaRPr lang="en-NZ" dirty="0"/>
          </a:p>
        </p:txBody>
      </p:sp>
      <p:pic>
        <p:nvPicPr>
          <p:cNvPr id="4" name="Audio 3">
            <a:hlinkClick r:id="" action="ppaction://media"/>
            <a:extLst>
              <a:ext uri="{FF2B5EF4-FFF2-40B4-BE49-F238E27FC236}">
                <a16:creationId xmlns:a16="http://schemas.microsoft.com/office/drawing/2014/main" id="{421942A7-267B-458C-8DC7-5E2B35B754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1594390"/>
      </p:ext>
    </p:extLst>
  </p:cSld>
  <p:clrMapOvr>
    <a:masterClrMapping/>
  </p:clrMapOvr>
  <mc:AlternateContent xmlns:mc="http://schemas.openxmlformats.org/markup-compatibility/2006" xmlns:p14="http://schemas.microsoft.com/office/powerpoint/2010/main">
    <mc:Choice Requires="p14">
      <p:transition p14:dur="0" advTm="4063"/>
    </mc:Choice>
    <mc:Fallback xmlns="">
      <p:transition advTm="4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55335F7F-C221-4FAD-933E-B57627449236}"/>
              </a:ext>
            </a:extLst>
          </p:cNvPr>
          <p:cNvPicPr>
            <a:picLocks noChangeAspect="1"/>
          </p:cNvPicPr>
          <p:nvPr/>
        </p:nvPicPr>
        <p:blipFill>
          <a:blip r:embed="rId5"/>
          <a:stretch>
            <a:fillRect/>
          </a:stretch>
        </p:blipFill>
        <p:spPr>
          <a:xfrm>
            <a:off x="4021899" y="365125"/>
            <a:ext cx="4148202" cy="6276598"/>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7C26E132-5D4D-4032-8FA1-867EEADF2D0D}"/>
              </a:ext>
            </a:extLst>
          </p:cNvPr>
          <p:cNvSpPr>
            <a:spLocks noGrp="1"/>
          </p:cNvSpPr>
          <p:nvPr>
            <p:ph type="sldNum" sz="quarter" idx="12"/>
          </p:nvPr>
        </p:nvSpPr>
        <p:spPr/>
        <p:txBody>
          <a:bodyPr/>
          <a:lstStyle/>
          <a:p>
            <a:r>
              <a:rPr lang="en-NZ"/>
              <a:t>Page </a:t>
            </a:r>
            <a:fld id="{E7A10B82-D846-430E-9761-C8D436C83BF8}" type="slidenum">
              <a:rPr lang="en-NZ" smtClean="0"/>
              <a:pPr/>
              <a:t>25</a:t>
            </a:fld>
            <a:endParaRPr lang="en-NZ" dirty="0"/>
          </a:p>
        </p:txBody>
      </p:sp>
      <p:pic>
        <p:nvPicPr>
          <p:cNvPr id="5" name="Audio 4">
            <a:hlinkClick r:id="" action="ppaction://media"/>
            <a:extLst>
              <a:ext uri="{FF2B5EF4-FFF2-40B4-BE49-F238E27FC236}">
                <a16:creationId xmlns:a16="http://schemas.microsoft.com/office/drawing/2014/main" id="{71495B74-F8F7-4DE2-BEFA-2C9CC65DA9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7945079"/>
      </p:ext>
    </p:extLst>
  </p:cSld>
  <p:clrMapOvr>
    <a:masterClrMapping/>
  </p:clrMapOvr>
  <mc:AlternateContent xmlns:mc="http://schemas.openxmlformats.org/markup-compatibility/2006" xmlns:p14="http://schemas.microsoft.com/office/powerpoint/2010/main">
    <mc:Choice Requires="p14">
      <p:transition p14:dur="0" advTm="5851"/>
    </mc:Choice>
    <mc:Fallback xmlns="">
      <p:transition advTm="5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B4625C12-E6C9-41A7-9E1F-75E994B7D90E}"/>
              </a:ext>
            </a:extLst>
          </p:cNvPr>
          <p:cNvPicPr>
            <a:picLocks noChangeAspect="1"/>
          </p:cNvPicPr>
          <p:nvPr/>
        </p:nvPicPr>
        <p:blipFill>
          <a:blip r:embed="rId5"/>
          <a:stretch>
            <a:fillRect/>
          </a:stretch>
        </p:blipFill>
        <p:spPr>
          <a:xfrm>
            <a:off x="361149" y="194811"/>
            <a:ext cx="11469701" cy="6468378"/>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27077458-067C-4F06-A28B-1462ADEA1527}"/>
                  </a:ext>
                </a:extLst>
              </p14:cNvPr>
              <p14:cNvContentPartPr/>
              <p14:nvPr/>
            </p14:nvContentPartPr>
            <p14:xfrm>
              <a:off x="2054520" y="1363680"/>
              <a:ext cx="1732320" cy="46800"/>
            </p14:xfrm>
          </p:contentPart>
        </mc:Choice>
        <mc:Fallback xmlns="">
          <p:pic>
            <p:nvPicPr>
              <p:cNvPr id="14" name="Ink 13">
                <a:extLst>
                  <a:ext uri="{FF2B5EF4-FFF2-40B4-BE49-F238E27FC236}">
                    <a16:creationId xmlns:a16="http://schemas.microsoft.com/office/drawing/2014/main" id="{27077458-067C-4F06-A28B-1462ADEA1527}"/>
                  </a:ext>
                </a:extLst>
              </p:cNvPr>
              <p:cNvPicPr/>
              <p:nvPr/>
            </p:nvPicPr>
            <p:blipFill>
              <a:blip r:embed="rId7"/>
              <a:stretch>
                <a:fillRect/>
              </a:stretch>
            </p:blipFill>
            <p:spPr>
              <a:xfrm>
                <a:off x="2036520" y="1345680"/>
                <a:ext cx="176796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06FB4CE0-3534-46AB-B656-438ECF3CCA1B}"/>
                  </a:ext>
                </a:extLst>
              </p14:cNvPr>
              <p14:cNvContentPartPr/>
              <p14:nvPr/>
            </p14:nvContentPartPr>
            <p14:xfrm>
              <a:off x="4571602" y="1098476"/>
              <a:ext cx="1732320" cy="46800"/>
            </p14:xfrm>
          </p:contentPart>
        </mc:Choice>
        <mc:Fallback xmlns="">
          <p:pic>
            <p:nvPicPr>
              <p:cNvPr id="16" name="Ink 15">
                <a:extLst>
                  <a:ext uri="{FF2B5EF4-FFF2-40B4-BE49-F238E27FC236}">
                    <a16:creationId xmlns:a16="http://schemas.microsoft.com/office/drawing/2014/main" id="{06FB4CE0-3534-46AB-B656-438ECF3CCA1B}"/>
                  </a:ext>
                </a:extLst>
              </p:cNvPr>
              <p:cNvPicPr/>
              <p:nvPr/>
            </p:nvPicPr>
            <p:blipFill>
              <a:blip r:embed="rId7"/>
              <a:stretch>
                <a:fillRect/>
              </a:stretch>
            </p:blipFill>
            <p:spPr>
              <a:xfrm>
                <a:off x="4553602" y="1080476"/>
                <a:ext cx="176796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24D41262-0356-4B6A-9475-091E799C82C8}"/>
                  </a:ext>
                </a:extLst>
              </p14:cNvPr>
              <p14:cNvContentPartPr/>
              <p14:nvPr/>
            </p14:nvContentPartPr>
            <p14:xfrm>
              <a:off x="4571602" y="1766447"/>
              <a:ext cx="1732320" cy="46800"/>
            </p14:xfrm>
          </p:contentPart>
        </mc:Choice>
        <mc:Fallback xmlns="">
          <p:pic>
            <p:nvPicPr>
              <p:cNvPr id="17" name="Ink 16">
                <a:extLst>
                  <a:ext uri="{FF2B5EF4-FFF2-40B4-BE49-F238E27FC236}">
                    <a16:creationId xmlns:a16="http://schemas.microsoft.com/office/drawing/2014/main" id="{24D41262-0356-4B6A-9475-091E799C82C8}"/>
                  </a:ext>
                </a:extLst>
              </p:cNvPr>
              <p:cNvPicPr/>
              <p:nvPr/>
            </p:nvPicPr>
            <p:blipFill>
              <a:blip r:embed="rId7"/>
              <a:stretch>
                <a:fillRect/>
              </a:stretch>
            </p:blipFill>
            <p:spPr>
              <a:xfrm>
                <a:off x="4553602" y="1748447"/>
                <a:ext cx="176796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FC3936B4-83C2-40C7-A8A8-928E792D5A66}"/>
                  </a:ext>
                </a:extLst>
              </p14:cNvPr>
              <p14:cNvContentPartPr/>
              <p14:nvPr/>
            </p14:nvContentPartPr>
            <p14:xfrm>
              <a:off x="4571602" y="1408539"/>
              <a:ext cx="1732320" cy="46800"/>
            </p14:xfrm>
          </p:contentPart>
        </mc:Choice>
        <mc:Fallback xmlns="">
          <p:pic>
            <p:nvPicPr>
              <p:cNvPr id="18" name="Ink 17">
                <a:extLst>
                  <a:ext uri="{FF2B5EF4-FFF2-40B4-BE49-F238E27FC236}">
                    <a16:creationId xmlns:a16="http://schemas.microsoft.com/office/drawing/2014/main" id="{FC3936B4-83C2-40C7-A8A8-928E792D5A66}"/>
                  </a:ext>
                </a:extLst>
              </p:cNvPr>
              <p:cNvPicPr/>
              <p:nvPr/>
            </p:nvPicPr>
            <p:blipFill>
              <a:blip r:embed="rId7"/>
              <a:stretch>
                <a:fillRect/>
              </a:stretch>
            </p:blipFill>
            <p:spPr>
              <a:xfrm>
                <a:off x="4553602" y="1390539"/>
                <a:ext cx="1767960" cy="82440"/>
              </a:xfrm>
              <a:prstGeom prst="rect">
                <a:avLst/>
              </a:prstGeom>
            </p:spPr>
          </p:pic>
        </mc:Fallback>
      </mc:AlternateContent>
      <p:sp>
        <p:nvSpPr>
          <p:cNvPr id="3" name="Slide Number Placeholder 2">
            <a:extLst>
              <a:ext uri="{FF2B5EF4-FFF2-40B4-BE49-F238E27FC236}">
                <a16:creationId xmlns:a16="http://schemas.microsoft.com/office/drawing/2014/main" id="{EAED23D6-4BB7-4B3A-8892-888B59AF5913}"/>
              </a:ext>
            </a:extLst>
          </p:cNvPr>
          <p:cNvSpPr>
            <a:spLocks noGrp="1"/>
          </p:cNvSpPr>
          <p:nvPr>
            <p:ph type="sldNum" sz="quarter" idx="12"/>
          </p:nvPr>
        </p:nvSpPr>
        <p:spPr/>
        <p:txBody>
          <a:bodyPr/>
          <a:lstStyle/>
          <a:p>
            <a:r>
              <a:rPr lang="en-NZ"/>
              <a:t>Page </a:t>
            </a:r>
            <a:fld id="{E7A10B82-D846-430E-9761-C8D436C83BF8}" type="slidenum">
              <a:rPr lang="en-NZ" smtClean="0"/>
              <a:pPr/>
              <a:t>26</a:t>
            </a:fld>
            <a:endParaRPr lang="en-NZ" dirty="0"/>
          </a:p>
        </p:txBody>
      </p:sp>
      <p:pic>
        <p:nvPicPr>
          <p:cNvPr id="4" name="Audio 3">
            <a:hlinkClick r:id="" action="ppaction://media"/>
            <a:extLst>
              <a:ext uri="{FF2B5EF4-FFF2-40B4-BE49-F238E27FC236}">
                <a16:creationId xmlns:a16="http://schemas.microsoft.com/office/drawing/2014/main" id="{11214900-EDD6-4730-9F1E-FEF333AFEC3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3517215"/>
      </p:ext>
    </p:extLst>
  </p:cSld>
  <p:clrMapOvr>
    <a:masterClrMapping/>
  </p:clrMapOvr>
  <mc:AlternateContent xmlns:mc="http://schemas.openxmlformats.org/markup-compatibility/2006" xmlns:p14="http://schemas.microsoft.com/office/powerpoint/2010/main">
    <mc:Choice Requires="p14">
      <p:transition p14:dur="0" advTm="6363"/>
    </mc:Choice>
    <mc:Fallback xmlns="">
      <p:transition advTm="6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3" name="Picture 2">
            <a:extLst>
              <a:ext uri="{FF2B5EF4-FFF2-40B4-BE49-F238E27FC236}">
                <a16:creationId xmlns:a16="http://schemas.microsoft.com/office/drawing/2014/main" id="{126F6323-AA19-4FB0-ADD7-E0F0A7DEC5C8}"/>
              </a:ext>
            </a:extLst>
          </p:cNvPr>
          <p:cNvPicPr>
            <a:picLocks noChangeAspect="1"/>
          </p:cNvPicPr>
          <p:nvPr/>
        </p:nvPicPr>
        <p:blipFill>
          <a:blip r:embed="rId5"/>
          <a:stretch>
            <a:fillRect/>
          </a:stretch>
        </p:blipFill>
        <p:spPr>
          <a:xfrm>
            <a:off x="2741639" y="182562"/>
            <a:ext cx="6351546" cy="6492875"/>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3354DD47-F690-47AE-9D20-236E8D43B851}"/>
              </a:ext>
            </a:extLst>
          </p:cNvPr>
          <p:cNvSpPr>
            <a:spLocks noGrp="1"/>
          </p:cNvSpPr>
          <p:nvPr>
            <p:ph type="sldNum" sz="quarter" idx="12"/>
          </p:nvPr>
        </p:nvSpPr>
        <p:spPr/>
        <p:txBody>
          <a:bodyPr/>
          <a:lstStyle/>
          <a:p>
            <a:r>
              <a:rPr lang="en-NZ"/>
              <a:t>Page </a:t>
            </a:r>
            <a:fld id="{E7A10B82-D846-430E-9761-C8D436C83BF8}" type="slidenum">
              <a:rPr lang="en-NZ" smtClean="0"/>
              <a:pPr/>
              <a:t>27</a:t>
            </a:fld>
            <a:endParaRPr lang="en-NZ" dirty="0"/>
          </a:p>
        </p:txBody>
      </p:sp>
      <p:pic>
        <p:nvPicPr>
          <p:cNvPr id="6" name="Audio 5">
            <a:hlinkClick r:id="" action="ppaction://media"/>
            <a:extLst>
              <a:ext uri="{FF2B5EF4-FFF2-40B4-BE49-F238E27FC236}">
                <a16:creationId xmlns:a16="http://schemas.microsoft.com/office/drawing/2014/main" id="{CD2D1264-39E0-4E1D-86EE-6272EB6FA7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38361676"/>
      </p:ext>
    </p:extLst>
  </p:cSld>
  <p:clrMapOvr>
    <a:masterClrMapping/>
  </p:clrMapOvr>
  <mc:AlternateContent xmlns:mc="http://schemas.openxmlformats.org/markup-compatibility/2006" xmlns:p14="http://schemas.microsoft.com/office/powerpoint/2010/main">
    <mc:Choice Requires="p14">
      <p:transition p14:dur="0" advTm="6104"/>
    </mc:Choice>
    <mc:Fallback xmlns="">
      <p:transition advTm="6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3" name="Picture 2">
            <a:extLst>
              <a:ext uri="{FF2B5EF4-FFF2-40B4-BE49-F238E27FC236}">
                <a16:creationId xmlns:a16="http://schemas.microsoft.com/office/drawing/2014/main" id="{126F6323-AA19-4FB0-ADD7-E0F0A7DEC5C8}"/>
              </a:ext>
            </a:extLst>
          </p:cNvPr>
          <p:cNvPicPr>
            <a:picLocks noChangeAspect="1"/>
          </p:cNvPicPr>
          <p:nvPr/>
        </p:nvPicPr>
        <p:blipFill>
          <a:blip r:embed="rId5"/>
          <a:stretch>
            <a:fillRect/>
          </a:stretch>
        </p:blipFill>
        <p:spPr>
          <a:xfrm>
            <a:off x="2741639" y="182562"/>
            <a:ext cx="6351546" cy="649287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1C3A4DB-4938-4CE5-8784-B18B9210623E}"/>
              </a:ext>
            </a:extLst>
          </p:cNvPr>
          <p:cNvPicPr>
            <a:picLocks noChangeAspect="1"/>
          </p:cNvPicPr>
          <p:nvPr/>
        </p:nvPicPr>
        <p:blipFill rotWithShape="1">
          <a:blip r:embed="rId5"/>
          <a:srcRect l="44654" t="23195" b="64787"/>
          <a:stretch/>
        </p:blipFill>
        <p:spPr>
          <a:xfrm>
            <a:off x="218786" y="1255775"/>
            <a:ext cx="5877214" cy="1304545"/>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2FEF884E-7091-4639-8842-1E2B61BE1320}"/>
              </a:ext>
            </a:extLst>
          </p:cNvPr>
          <p:cNvPicPr>
            <a:picLocks noChangeAspect="1"/>
          </p:cNvPicPr>
          <p:nvPr/>
        </p:nvPicPr>
        <p:blipFill rotWithShape="1">
          <a:blip r:embed="rId5"/>
          <a:srcRect l="44078" t="53959" b="33897"/>
          <a:stretch/>
        </p:blipFill>
        <p:spPr>
          <a:xfrm>
            <a:off x="218786" y="2791969"/>
            <a:ext cx="5877214" cy="1304546"/>
          </a:xfrm>
          <a:prstGeom prst="rect">
            <a:avLst/>
          </a:prstGeom>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D432AFC6-3B6D-470A-9130-78129C02951A}"/>
              </a:ext>
            </a:extLst>
          </p:cNvPr>
          <p:cNvSpPr>
            <a:spLocks noGrp="1"/>
          </p:cNvSpPr>
          <p:nvPr>
            <p:ph type="sldNum" sz="quarter" idx="12"/>
          </p:nvPr>
        </p:nvSpPr>
        <p:spPr/>
        <p:txBody>
          <a:bodyPr/>
          <a:lstStyle/>
          <a:p>
            <a:r>
              <a:rPr lang="en-NZ"/>
              <a:t>Page </a:t>
            </a:r>
            <a:fld id="{E7A10B82-D846-430E-9761-C8D436C83BF8}" type="slidenum">
              <a:rPr lang="en-NZ" smtClean="0"/>
              <a:pPr/>
              <a:t>28</a:t>
            </a:fld>
            <a:endParaRPr lang="en-NZ" dirty="0"/>
          </a:p>
        </p:txBody>
      </p:sp>
      <p:pic>
        <p:nvPicPr>
          <p:cNvPr id="7" name="Audio 6">
            <a:hlinkClick r:id="" action="ppaction://media"/>
            <a:extLst>
              <a:ext uri="{FF2B5EF4-FFF2-40B4-BE49-F238E27FC236}">
                <a16:creationId xmlns:a16="http://schemas.microsoft.com/office/drawing/2014/main" id="{BEB36710-61CB-4E6A-876C-65205CDAE1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2587445"/>
      </p:ext>
    </p:extLst>
  </p:cSld>
  <p:clrMapOvr>
    <a:masterClrMapping/>
  </p:clrMapOvr>
  <mc:AlternateContent xmlns:mc="http://schemas.openxmlformats.org/markup-compatibility/2006" xmlns:p14="http://schemas.microsoft.com/office/powerpoint/2010/main">
    <mc:Choice Requires="p14">
      <p:transition p14:dur="0" advTm="5642"/>
    </mc:Choice>
    <mc:Fallback xmlns="">
      <p:transition advTm="5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3" name="Picture 2">
            <a:extLst>
              <a:ext uri="{FF2B5EF4-FFF2-40B4-BE49-F238E27FC236}">
                <a16:creationId xmlns:a16="http://schemas.microsoft.com/office/drawing/2014/main" id="{126F6323-AA19-4FB0-ADD7-E0F0A7DEC5C8}"/>
              </a:ext>
            </a:extLst>
          </p:cNvPr>
          <p:cNvPicPr>
            <a:picLocks noChangeAspect="1"/>
          </p:cNvPicPr>
          <p:nvPr/>
        </p:nvPicPr>
        <p:blipFill>
          <a:blip r:embed="rId5"/>
          <a:stretch>
            <a:fillRect/>
          </a:stretch>
        </p:blipFill>
        <p:spPr>
          <a:xfrm>
            <a:off x="2741639" y="182562"/>
            <a:ext cx="6351546" cy="649287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1C3A4DB-4938-4CE5-8784-B18B9210623E}"/>
              </a:ext>
            </a:extLst>
          </p:cNvPr>
          <p:cNvPicPr>
            <a:picLocks noChangeAspect="1"/>
          </p:cNvPicPr>
          <p:nvPr/>
        </p:nvPicPr>
        <p:blipFill rotWithShape="1">
          <a:blip r:embed="rId5"/>
          <a:srcRect l="44654" t="23195" b="64787"/>
          <a:stretch/>
        </p:blipFill>
        <p:spPr>
          <a:xfrm>
            <a:off x="218786" y="1255775"/>
            <a:ext cx="5877214" cy="1304545"/>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2FEF884E-7091-4639-8842-1E2B61BE1320}"/>
              </a:ext>
            </a:extLst>
          </p:cNvPr>
          <p:cNvPicPr>
            <a:picLocks noChangeAspect="1"/>
          </p:cNvPicPr>
          <p:nvPr/>
        </p:nvPicPr>
        <p:blipFill rotWithShape="1">
          <a:blip r:embed="rId5"/>
          <a:srcRect l="44078" t="53959" b="33897"/>
          <a:stretch/>
        </p:blipFill>
        <p:spPr>
          <a:xfrm>
            <a:off x="218786" y="2791969"/>
            <a:ext cx="5877214" cy="1304546"/>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7C320514-8905-4D30-8709-D68EA651417F}"/>
              </a:ext>
            </a:extLst>
          </p:cNvPr>
          <p:cNvPicPr>
            <a:picLocks noChangeAspect="1"/>
          </p:cNvPicPr>
          <p:nvPr/>
        </p:nvPicPr>
        <p:blipFill>
          <a:blip r:embed="rId6"/>
          <a:stretch>
            <a:fillRect/>
          </a:stretch>
        </p:blipFill>
        <p:spPr>
          <a:xfrm>
            <a:off x="5652655" y="1943564"/>
            <a:ext cx="6082145" cy="4467994"/>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82AA0F48-B224-4469-9EFB-EE48510C7445}"/>
              </a:ext>
            </a:extLst>
          </p:cNvPr>
          <p:cNvSpPr/>
          <p:nvPr/>
        </p:nvSpPr>
        <p:spPr>
          <a:xfrm>
            <a:off x="8595360" y="3991087"/>
            <a:ext cx="763793" cy="79606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3" name="Straight Connector 22">
            <a:extLst>
              <a:ext uri="{FF2B5EF4-FFF2-40B4-BE49-F238E27FC236}">
                <a16:creationId xmlns:a16="http://schemas.microsoft.com/office/drawing/2014/main" id="{54E573D5-07EB-40DB-BA98-43D09F0BA457}"/>
              </a:ext>
            </a:extLst>
          </p:cNvPr>
          <p:cNvCxnSpPr>
            <a:cxnSpLocks/>
          </p:cNvCxnSpPr>
          <p:nvPr/>
        </p:nvCxnSpPr>
        <p:spPr>
          <a:xfrm>
            <a:off x="8595360" y="5174428"/>
            <a:ext cx="203319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F25455F-F61F-47A0-9C7F-AB2493CA6E68}"/>
              </a:ext>
            </a:extLst>
          </p:cNvPr>
          <p:cNvSpPr>
            <a:spLocks noGrp="1"/>
          </p:cNvSpPr>
          <p:nvPr>
            <p:ph type="sldNum" sz="quarter" idx="12"/>
          </p:nvPr>
        </p:nvSpPr>
        <p:spPr/>
        <p:txBody>
          <a:bodyPr/>
          <a:lstStyle/>
          <a:p>
            <a:r>
              <a:rPr lang="en-NZ"/>
              <a:t>Page </a:t>
            </a:r>
            <a:fld id="{E7A10B82-D846-430E-9761-C8D436C83BF8}" type="slidenum">
              <a:rPr lang="en-NZ" smtClean="0"/>
              <a:pPr/>
              <a:t>29</a:t>
            </a:fld>
            <a:endParaRPr lang="en-NZ" dirty="0"/>
          </a:p>
        </p:txBody>
      </p:sp>
      <p:pic>
        <p:nvPicPr>
          <p:cNvPr id="9" name="Audio 8">
            <a:hlinkClick r:id="" action="ppaction://media"/>
            <a:extLst>
              <a:ext uri="{FF2B5EF4-FFF2-40B4-BE49-F238E27FC236}">
                <a16:creationId xmlns:a16="http://schemas.microsoft.com/office/drawing/2014/main" id="{BD0FCDF0-7CA4-48B8-A501-8759B98A00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8265590"/>
      </p:ext>
    </p:extLst>
  </p:cSld>
  <p:clrMapOvr>
    <a:masterClrMapping/>
  </p:clrMapOvr>
  <mc:AlternateContent xmlns:mc="http://schemas.openxmlformats.org/markup-compatibility/2006" xmlns:p14="http://schemas.microsoft.com/office/powerpoint/2010/main">
    <mc:Choice Requires="p14">
      <p:transition p14:dur="0" advTm="28172"/>
    </mc:Choice>
    <mc:Fallback xmlns="">
      <p:transition advTm="28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E39BB8CF-5F77-4089-BAE9-6BAD7A29826A}"/>
              </a:ext>
            </a:extLst>
          </p:cNvPr>
          <p:cNvPicPr>
            <a:picLocks noChangeAspect="1"/>
          </p:cNvPicPr>
          <p:nvPr/>
        </p:nvPicPr>
        <p:blipFill>
          <a:blip r:embed="rId5"/>
          <a:stretch>
            <a:fillRect/>
          </a:stretch>
        </p:blipFill>
        <p:spPr>
          <a:xfrm>
            <a:off x="2233494" y="934720"/>
            <a:ext cx="7725012" cy="5631397"/>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F4B481B7-ACA2-4B59-B6A0-D7BE158BDBC1}"/>
              </a:ext>
            </a:extLst>
          </p:cNvPr>
          <p:cNvSpPr>
            <a:spLocks noGrp="1"/>
          </p:cNvSpPr>
          <p:nvPr>
            <p:ph type="sldNum" sz="quarter" idx="12"/>
          </p:nvPr>
        </p:nvSpPr>
        <p:spPr/>
        <p:txBody>
          <a:bodyPr/>
          <a:lstStyle/>
          <a:p>
            <a:r>
              <a:rPr lang="en-NZ"/>
              <a:t>Page </a:t>
            </a:r>
            <a:fld id="{E7A10B82-D846-430E-9761-C8D436C83BF8}" type="slidenum">
              <a:rPr lang="en-NZ" smtClean="0"/>
              <a:pPr/>
              <a:t>3</a:t>
            </a:fld>
            <a:endParaRPr lang="en-NZ" dirty="0"/>
          </a:p>
        </p:txBody>
      </p:sp>
      <p:pic>
        <p:nvPicPr>
          <p:cNvPr id="6" name="Audio 5">
            <a:hlinkClick r:id="" action="ppaction://media"/>
            <a:extLst>
              <a:ext uri="{FF2B5EF4-FFF2-40B4-BE49-F238E27FC236}">
                <a16:creationId xmlns:a16="http://schemas.microsoft.com/office/drawing/2014/main" id="{D05A1CCE-0E14-4532-9267-F894770907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8432121"/>
      </p:ext>
    </p:extLst>
  </p:cSld>
  <p:clrMapOvr>
    <a:masterClrMapping/>
  </p:clrMapOvr>
  <mc:AlternateContent xmlns:mc="http://schemas.openxmlformats.org/markup-compatibility/2006" xmlns:p14="http://schemas.microsoft.com/office/powerpoint/2010/main">
    <mc:Choice Requires="p14">
      <p:transition p14:dur="0" advTm="6985"/>
    </mc:Choice>
    <mc:Fallback xmlns="">
      <p:transition advTm="6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3" name="Title 1">
            <a:extLst>
              <a:ext uri="{FF2B5EF4-FFF2-40B4-BE49-F238E27FC236}">
                <a16:creationId xmlns:a16="http://schemas.microsoft.com/office/drawing/2014/main" id="{D8E1DE9F-BDB1-4DB6-99C8-81D707036105}"/>
              </a:ext>
            </a:extLst>
          </p:cNvPr>
          <p:cNvSpPr txBox="1">
            <a:spLocks/>
          </p:cNvSpPr>
          <p:nvPr/>
        </p:nvSpPr>
        <p:spPr>
          <a:xfrm>
            <a:off x="457200" y="3024057"/>
            <a:ext cx="11277600"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dirty="0"/>
              <a:t>Climate Zones</a:t>
            </a:r>
          </a:p>
        </p:txBody>
      </p:sp>
      <p:sp>
        <p:nvSpPr>
          <p:cNvPr id="4" name="Slide Number Placeholder 3">
            <a:extLst>
              <a:ext uri="{FF2B5EF4-FFF2-40B4-BE49-F238E27FC236}">
                <a16:creationId xmlns:a16="http://schemas.microsoft.com/office/drawing/2014/main" id="{172A472B-112F-4F96-B954-FCB891B6633B}"/>
              </a:ext>
            </a:extLst>
          </p:cNvPr>
          <p:cNvSpPr>
            <a:spLocks noGrp="1"/>
          </p:cNvSpPr>
          <p:nvPr>
            <p:ph type="sldNum" sz="quarter" idx="12"/>
          </p:nvPr>
        </p:nvSpPr>
        <p:spPr/>
        <p:txBody>
          <a:bodyPr/>
          <a:lstStyle/>
          <a:p>
            <a:r>
              <a:rPr lang="en-NZ"/>
              <a:t>Page </a:t>
            </a:r>
            <a:fld id="{E7A10B82-D846-430E-9761-C8D436C83BF8}" type="slidenum">
              <a:rPr lang="en-NZ" smtClean="0"/>
              <a:pPr/>
              <a:t>30</a:t>
            </a:fld>
            <a:endParaRPr lang="en-NZ" dirty="0"/>
          </a:p>
        </p:txBody>
      </p:sp>
      <p:pic>
        <p:nvPicPr>
          <p:cNvPr id="5" name="Audio 4">
            <a:hlinkClick r:id="" action="ppaction://media"/>
            <a:extLst>
              <a:ext uri="{FF2B5EF4-FFF2-40B4-BE49-F238E27FC236}">
                <a16:creationId xmlns:a16="http://schemas.microsoft.com/office/drawing/2014/main" id="{EC84E3E0-E8BE-45CB-928B-8065003421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2211076"/>
      </p:ext>
    </p:extLst>
  </p:cSld>
  <p:clrMapOvr>
    <a:masterClrMapping/>
  </p:clrMapOvr>
  <mc:AlternateContent xmlns:mc="http://schemas.openxmlformats.org/markup-compatibility/2006" xmlns:p14="http://schemas.microsoft.com/office/powerpoint/2010/main">
    <mc:Choice Requires="p14">
      <p:transition p14:dur="0" advTm="3157"/>
    </mc:Choice>
    <mc:Fallback xmlns="">
      <p:transition advTm="3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3" name="Picture 2">
            <a:extLst>
              <a:ext uri="{FF2B5EF4-FFF2-40B4-BE49-F238E27FC236}">
                <a16:creationId xmlns:a16="http://schemas.microsoft.com/office/drawing/2014/main" id="{6C6F4411-C709-4AF1-AB92-70B93F58DB81}"/>
              </a:ext>
            </a:extLst>
          </p:cNvPr>
          <p:cNvPicPr>
            <a:picLocks noChangeAspect="1"/>
          </p:cNvPicPr>
          <p:nvPr/>
        </p:nvPicPr>
        <p:blipFill>
          <a:blip r:embed="rId5"/>
          <a:stretch>
            <a:fillRect/>
          </a:stretch>
        </p:blipFill>
        <p:spPr>
          <a:xfrm>
            <a:off x="3484080" y="365125"/>
            <a:ext cx="5223840" cy="6272456"/>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43192694-E77A-438B-A871-50F3C01D3656}"/>
              </a:ext>
            </a:extLst>
          </p:cNvPr>
          <p:cNvPicPr>
            <a:picLocks noChangeAspect="1"/>
          </p:cNvPicPr>
          <p:nvPr/>
        </p:nvPicPr>
        <p:blipFill rotWithShape="1">
          <a:blip r:embed="rId6"/>
          <a:srcRect l="48543" t="5273" r="2577" b="8016"/>
          <a:stretch/>
        </p:blipFill>
        <p:spPr>
          <a:xfrm>
            <a:off x="233049" y="365125"/>
            <a:ext cx="2792889" cy="3810052"/>
          </a:xfrm>
          <a:prstGeom prst="rect">
            <a:avLst/>
          </a:prstGeom>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E86D92F2-CEA2-4CC4-A3AF-AAD29771594E}"/>
              </a:ext>
            </a:extLst>
          </p:cNvPr>
          <p:cNvSpPr>
            <a:spLocks noGrp="1"/>
          </p:cNvSpPr>
          <p:nvPr>
            <p:ph type="sldNum" sz="quarter" idx="12"/>
          </p:nvPr>
        </p:nvSpPr>
        <p:spPr/>
        <p:txBody>
          <a:bodyPr/>
          <a:lstStyle/>
          <a:p>
            <a:r>
              <a:rPr lang="en-NZ"/>
              <a:t>Page </a:t>
            </a:r>
            <a:fld id="{E7A10B82-D846-430E-9761-C8D436C83BF8}" type="slidenum">
              <a:rPr lang="en-NZ" smtClean="0"/>
              <a:pPr/>
              <a:t>31</a:t>
            </a:fld>
            <a:endParaRPr lang="en-NZ" dirty="0"/>
          </a:p>
        </p:txBody>
      </p:sp>
      <p:pic>
        <p:nvPicPr>
          <p:cNvPr id="14" name="Audio 13">
            <a:hlinkClick r:id="" action="ppaction://media"/>
            <a:extLst>
              <a:ext uri="{FF2B5EF4-FFF2-40B4-BE49-F238E27FC236}">
                <a16:creationId xmlns:a16="http://schemas.microsoft.com/office/drawing/2014/main" id="{785EE033-E550-45C5-B395-230FAD2EE0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2591919"/>
      </p:ext>
    </p:extLst>
  </p:cSld>
  <p:clrMapOvr>
    <a:masterClrMapping/>
  </p:clrMapOvr>
  <mc:AlternateContent xmlns:mc="http://schemas.openxmlformats.org/markup-compatibility/2006" xmlns:p14="http://schemas.microsoft.com/office/powerpoint/2010/main">
    <mc:Choice Requires="p14">
      <p:transition p14:dur="0" advTm="29745"/>
    </mc:Choice>
    <mc:Fallback xmlns="">
      <p:transition advTm="29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3" name="Title 1">
            <a:extLst>
              <a:ext uri="{FF2B5EF4-FFF2-40B4-BE49-F238E27FC236}">
                <a16:creationId xmlns:a16="http://schemas.microsoft.com/office/drawing/2014/main" id="{D8E1DE9F-BDB1-4DB6-99C8-81D707036105}"/>
              </a:ext>
            </a:extLst>
          </p:cNvPr>
          <p:cNvSpPr txBox="1">
            <a:spLocks/>
          </p:cNvSpPr>
          <p:nvPr/>
        </p:nvSpPr>
        <p:spPr>
          <a:xfrm>
            <a:off x="457200" y="3024057"/>
            <a:ext cx="11277600"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dirty="0"/>
              <a:t>Housing</a:t>
            </a:r>
          </a:p>
        </p:txBody>
      </p:sp>
      <p:sp>
        <p:nvSpPr>
          <p:cNvPr id="4" name="Slide Number Placeholder 3">
            <a:extLst>
              <a:ext uri="{FF2B5EF4-FFF2-40B4-BE49-F238E27FC236}">
                <a16:creationId xmlns:a16="http://schemas.microsoft.com/office/drawing/2014/main" id="{5FD91C55-4B9C-484A-9163-273724276EB7}"/>
              </a:ext>
            </a:extLst>
          </p:cNvPr>
          <p:cNvSpPr>
            <a:spLocks noGrp="1"/>
          </p:cNvSpPr>
          <p:nvPr>
            <p:ph type="sldNum" sz="quarter" idx="12"/>
          </p:nvPr>
        </p:nvSpPr>
        <p:spPr/>
        <p:txBody>
          <a:bodyPr/>
          <a:lstStyle/>
          <a:p>
            <a:r>
              <a:rPr lang="en-NZ"/>
              <a:t>Page </a:t>
            </a:r>
            <a:fld id="{E7A10B82-D846-430E-9761-C8D436C83BF8}" type="slidenum">
              <a:rPr lang="en-NZ" smtClean="0"/>
              <a:pPr/>
              <a:t>32</a:t>
            </a:fld>
            <a:endParaRPr lang="en-NZ" dirty="0"/>
          </a:p>
        </p:txBody>
      </p:sp>
      <p:pic>
        <p:nvPicPr>
          <p:cNvPr id="5" name="Audio 4">
            <a:hlinkClick r:id="" action="ppaction://media"/>
            <a:extLst>
              <a:ext uri="{FF2B5EF4-FFF2-40B4-BE49-F238E27FC236}">
                <a16:creationId xmlns:a16="http://schemas.microsoft.com/office/drawing/2014/main" id="{DA84A589-EE99-4C21-8C1E-4368378B13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7176350"/>
      </p:ext>
    </p:extLst>
  </p:cSld>
  <p:clrMapOvr>
    <a:masterClrMapping/>
  </p:clrMapOvr>
  <mc:AlternateContent xmlns:mc="http://schemas.openxmlformats.org/markup-compatibility/2006" xmlns:p14="http://schemas.microsoft.com/office/powerpoint/2010/main">
    <mc:Choice Requires="p14">
      <p:transition p14:dur="0" advTm="1648"/>
    </mc:Choice>
    <mc:Fallback xmlns="">
      <p:transition advTm="1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700DAF2C-D5A8-445F-ACFA-0BCA2D04B0CC}"/>
              </a:ext>
            </a:extLst>
          </p:cNvPr>
          <p:cNvPicPr>
            <a:picLocks noChangeAspect="1"/>
          </p:cNvPicPr>
          <p:nvPr/>
        </p:nvPicPr>
        <p:blipFill>
          <a:blip r:embed="rId5"/>
          <a:stretch>
            <a:fillRect/>
          </a:stretch>
        </p:blipFill>
        <p:spPr>
          <a:xfrm>
            <a:off x="2415114" y="934720"/>
            <a:ext cx="7361771" cy="5505687"/>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7C4EDBBF-19C5-4C68-B9A2-B593AFC040E1}"/>
                  </a:ext>
                </a:extLst>
              </p14:cNvPr>
              <p14:cNvContentPartPr/>
              <p14:nvPr/>
            </p14:nvContentPartPr>
            <p14:xfrm>
              <a:off x="6534240" y="5020344"/>
              <a:ext cx="1293480" cy="27360"/>
            </p14:xfrm>
          </p:contentPart>
        </mc:Choice>
        <mc:Fallback xmlns="">
          <p:pic>
            <p:nvPicPr>
              <p:cNvPr id="9" name="Ink 8">
                <a:extLst>
                  <a:ext uri="{FF2B5EF4-FFF2-40B4-BE49-F238E27FC236}">
                    <a16:creationId xmlns:a16="http://schemas.microsoft.com/office/drawing/2014/main" id="{7C4EDBBF-19C5-4C68-B9A2-B593AFC040E1}"/>
                  </a:ext>
                </a:extLst>
              </p:cNvPr>
              <p:cNvPicPr/>
              <p:nvPr/>
            </p:nvPicPr>
            <p:blipFill>
              <a:blip r:embed="rId7"/>
              <a:stretch>
                <a:fillRect/>
              </a:stretch>
            </p:blipFill>
            <p:spPr>
              <a:xfrm>
                <a:off x="6498600" y="4984344"/>
                <a:ext cx="1365120" cy="99000"/>
              </a:xfrm>
              <a:prstGeom prst="rect">
                <a:avLst/>
              </a:prstGeom>
            </p:spPr>
          </p:pic>
        </mc:Fallback>
      </mc:AlternateContent>
      <p:pic>
        <p:nvPicPr>
          <p:cNvPr id="11" name="Picture 10">
            <a:extLst>
              <a:ext uri="{FF2B5EF4-FFF2-40B4-BE49-F238E27FC236}">
                <a16:creationId xmlns:a16="http://schemas.microsoft.com/office/drawing/2014/main" id="{66FAA241-4FCF-499F-A1A7-9B199F976AE1}"/>
              </a:ext>
            </a:extLst>
          </p:cNvPr>
          <p:cNvPicPr>
            <a:picLocks noChangeAspect="1"/>
          </p:cNvPicPr>
          <p:nvPr/>
        </p:nvPicPr>
        <p:blipFill>
          <a:blip r:embed="rId8"/>
          <a:stretch>
            <a:fillRect/>
          </a:stretch>
        </p:blipFill>
        <p:spPr>
          <a:xfrm>
            <a:off x="7942350" y="4378270"/>
            <a:ext cx="3792449" cy="1648027"/>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0BC089BB-0EF2-4167-A6AF-7412C12CA87E}"/>
              </a:ext>
            </a:extLst>
          </p:cNvPr>
          <p:cNvSpPr>
            <a:spLocks noGrp="1"/>
          </p:cNvSpPr>
          <p:nvPr>
            <p:ph type="sldNum" sz="quarter" idx="12"/>
          </p:nvPr>
        </p:nvSpPr>
        <p:spPr/>
        <p:txBody>
          <a:bodyPr/>
          <a:lstStyle/>
          <a:p>
            <a:r>
              <a:rPr lang="en-NZ"/>
              <a:t>Page </a:t>
            </a:r>
            <a:fld id="{E7A10B82-D846-430E-9761-C8D436C83BF8}" type="slidenum">
              <a:rPr lang="en-NZ" smtClean="0"/>
              <a:pPr/>
              <a:t>33</a:t>
            </a:fld>
            <a:endParaRPr lang="en-NZ" dirty="0"/>
          </a:p>
        </p:txBody>
      </p:sp>
      <p:pic>
        <p:nvPicPr>
          <p:cNvPr id="10" name="Audio 9">
            <a:hlinkClick r:id="" action="ppaction://media"/>
            <a:extLst>
              <a:ext uri="{FF2B5EF4-FFF2-40B4-BE49-F238E27FC236}">
                <a16:creationId xmlns:a16="http://schemas.microsoft.com/office/drawing/2014/main" id="{37C8C6A6-9092-4A8D-A2A8-D679129000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52808388"/>
      </p:ext>
    </p:extLst>
  </p:cSld>
  <p:clrMapOvr>
    <a:masterClrMapping/>
  </p:clrMapOvr>
  <mc:AlternateContent xmlns:mc="http://schemas.openxmlformats.org/markup-compatibility/2006" xmlns:p14="http://schemas.microsoft.com/office/powerpoint/2010/main">
    <mc:Choice Requires="p14">
      <p:transition p14:dur="0" advTm="9009"/>
    </mc:Choice>
    <mc:Fallback xmlns="">
      <p:transition advTm="9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60460E5-21C5-40B7-9F61-AE2DD041E04A}"/>
              </a:ext>
            </a:extLst>
          </p:cNvPr>
          <p:cNvPicPr>
            <a:picLocks noChangeAspect="1"/>
          </p:cNvPicPr>
          <p:nvPr/>
        </p:nvPicPr>
        <p:blipFill>
          <a:blip r:embed="rId5"/>
          <a:stretch>
            <a:fillRect/>
          </a:stretch>
        </p:blipFill>
        <p:spPr>
          <a:xfrm>
            <a:off x="1857487" y="934720"/>
            <a:ext cx="8477025" cy="559701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C52992F7-B43B-4FD4-867B-62DC55E5F246}"/>
              </a:ext>
            </a:extLst>
          </p:cNvPr>
          <p:cNvSpPr>
            <a:spLocks noGrp="1"/>
          </p:cNvSpPr>
          <p:nvPr>
            <p:ph type="sldNum" sz="quarter" idx="12"/>
          </p:nvPr>
        </p:nvSpPr>
        <p:spPr/>
        <p:txBody>
          <a:bodyPr/>
          <a:lstStyle/>
          <a:p>
            <a:r>
              <a:rPr lang="en-NZ"/>
              <a:t>Page </a:t>
            </a:r>
            <a:fld id="{E7A10B82-D846-430E-9761-C8D436C83BF8}" type="slidenum">
              <a:rPr lang="en-NZ" smtClean="0"/>
              <a:pPr/>
              <a:t>34</a:t>
            </a:fld>
            <a:endParaRPr lang="en-NZ" dirty="0"/>
          </a:p>
        </p:txBody>
      </p:sp>
      <p:pic>
        <p:nvPicPr>
          <p:cNvPr id="5" name="Audio 4">
            <a:hlinkClick r:id="" action="ppaction://media"/>
            <a:extLst>
              <a:ext uri="{FF2B5EF4-FFF2-40B4-BE49-F238E27FC236}">
                <a16:creationId xmlns:a16="http://schemas.microsoft.com/office/drawing/2014/main" id="{439C4336-2821-4B00-9585-05E802BE93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119736"/>
      </p:ext>
    </p:extLst>
  </p:cSld>
  <p:clrMapOvr>
    <a:masterClrMapping/>
  </p:clrMapOvr>
  <mc:AlternateContent xmlns:mc="http://schemas.openxmlformats.org/markup-compatibility/2006" xmlns:p14="http://schemas.microsoft.com/office/powerpoint/2010/main">
    <mc:Choice Requires="p14">
      <p:transition p14:dur="0" advTm="9311"/>
    </mc:Choice>
    <mc:Fallback xmlns="">
      <p:transition advTm="9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60460E5-21C5-40B7-9F61-AE2DD041E04A}"/>
              </a:ext>
            </a:extLst>
          </p:cNvPr>
          <p:cNvPicPr>
            <a:picLocks noChangeAspect="1"/>
          </p:cNvPicPr>
          <p:nvPr/>
        </p:nvPicPr>
        <p:blipFill rotWithShape="1">
          <a:blip r:embed="rId5"/>
          <a:srcRect b="70187"/>
          <a:stretch/>
        </p:blipFill>
        <p:spPr>
          <a:xfrm>
            <a:off x="1857487" y="934720"/>
            <a:ext cx="8477025" cy="166863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749F1E1-F3B5-4A00-843F-BB84C66037A5}"/>
              </a:ext>
            </a:extLst>
          </p:cNvPr>
          <p:cNvPicPr>
            <a:picLocks noChangeAspect="1"/>
          </p:cNvPicPr>
          <p:nvPr/>
        </p:nvPicPr>
        <p:blipFill rotWithShape="1">
          <a:blip r:embed="rId5"/>
          <a:srcRect t="61120" b="28703"/>
          <a:stretch/>
        </p:blipFill>
        <p:spPr>
          <a:xfrm>
            <a:off x="1857485" y="2679214"/>
            <a:ext cx="8477025" cy="56959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CE0D865-C712-4191-9C73-D6498AC9FE61}"/>
              </a:ext>
            </a:extLst>
          </p:cNvPr>
          <p:cNvPicPr>
            <a:picLocks noChangeAspect="1"/>
          </p:cNvPicPr>
          <p:nvPr/>
        </p:nvPicPr>
        <p:blipFill rotWithShape="1">
          <a:blip r:embed="rId5"/>
          <a:srcRect t="78793" b="16632"/>
          <a:stretch/>
        </p:blipFill>
        <p:spPr>
          <a:xfrm>
            <a:off x="1857484" y="3367648"/>
            <a:ext cx="8477025" cy="25605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6A13A35-B373-468B-8B9E-07DB3A7FC438}"/>
              </a:ext>
            </a:extLst>
          </p:cNvPr>
          <p:cNvPicPr>
            <a:picLocks noChangeAspect="1"/>
          </p:cNvPicPr>
          <p:nvPr/>
        </p:nvPicPr>
        <p:blipFill rotWithShape="1">
          <a:blip r:embed="rId5"/>
          <a:srcRect t="91456"/>
          <a:stretch/>
        </p:blipFill>
        <p:spPr>
          <a:xfrm>
            <a:off x="1857484" y="3742541"/>
            <a:ext cx="8477025" cy="47820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2D53AE9-2C7D-47FB-8329-67FF67DE11B2}"/>
              </a:ext>
            </a:extLst>
          </p:cNvPr>
          <p:cNvSpPr>
            <a:spLocks noGrp="1"/>
          </p:cNvSpPr>
          <p:nvPr>
            <p:ph type="sldNum" sz="quarter" idx="12"/>
          </p:nvPr>
        </p:nvSpPr>
        <p:spPr/>
        <p:txBody>
          <a:bodyPr/>
          <a:lstStyle/>
          <a:p>
            <a:r>
              <a:rPr lang="en-NZ"/>
              <a:t>Page </a:t>
            </a:r>
            <a:fld id="{E7A10B82-D846-430E-9761-C8D436C83BF8}" type="slidenum">
              <a:rPr lang="en-NZ" smtClean="0"/>
              <a:pPr/>
              <a:t>35</a:t>
            </a:fld>
            <a:endParaRPr lang="en-NZ" dirty="0"/>
          </a:p>
        </p:txBody>
      </p:sp>
      <p:pic>
        <p:nvPicPr>
          <p:cNvPr id="9" name="Audio 8">
            <a:hlinkClick r:id="" action="ppaction://media"/>
            <a:extLst>
              <a:ext uri="{FF2B5EF4-FFF2-40B4-BE49-F238E27FC236}">
                <a16:creationId xmlns:a16="http://schemas.microsoft.com/office/drawing/2014/main" id="{A1519690-6163-4F61-8F86-779F7F2BBA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98916190"/>
      </p:ext>
    </p:extLst>
  </p:cSld>
  <p:clrMapOvr>
    <a:masterClrMapping/>
  </p:clrMapOvr>
  <mc:AlternateContent xmlns:mc="http://schemas.openxmlformats.org/markup-compatibility/2006" xmlns:p14="http://schemas.microsoft.com/office/powerpoint/2010/main">
    <mc:Choice Requires="p14">
      <p:transition p14:dur="0" advTm="3366"/>
    </mc:Choice>
    <mc:Fallback xmlns="">
      <p:transition advTm="3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60460E5-21C5-40B7-9F61-AE2DD041E04A}"/>
              </a:ext>
            </a:extLst>
          </p:cNvPr>
          <p:cNvPicPr>
            <a:picLocks noChangeAspect="1"/>
          </p:cNvPicPr>
          <p:nvPr/>
        </p:nvPicPr>
        <p:blipFill rotWithShape="1">
          <a:blip r:embed="rId5"/>
          <a:srcRect b="70187"/>
          <a:stretch/>
        </p:blipFill>
        <p:spPr>
          <a:xfrm>
            <a:off x="1857487" y="934720"/>
            <a:ext cx="8477025" cy="166863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749F1E1-F3B5-4A00-843F-BB84C66037A5}"/>
              </a:ext>
            </a:extLst>
          </p:cNvPr>
          <p:cNvPicPr>
            <a:picLocks noChangeAspect="1"/>
          </p:cNvPicPr>
          <p:nvPr/>
        </p:nvPicPr>
        <p:blipFill rotWithShape="1">
          <a:blip r:embed="rId5"/>
          <a:srcRect t="61120" b="28703"/>
          <a:stretch/>
        </p:blipFill>
        <p:spPr>
          <a:xfrm>
            <a:off x="1857485" y="2679214"/>
            <a:ext cx="8477025" cy="56959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CE0D865-C712-4191-9C73-D6498AC9FE61}"/>
              </a:ext>
            </a:extLst>
          </p:cNvPr>
          <p:cNvPicPr>
            <a:picLocks noChangeAspect="1"/>
          </p:cNvPicPr>
          <p:nvPr/>
        </p:nvPicPr>
        <p:blipFill rotWithShape="1">
          <a:blip r:embed="rId5"/>
          <a:srcRect t="78793" b="16632"/>
          <a:stretch/>
        </p:blipFill>
        <p:spPr>
          <a:xfrm>
            <a:off x="1857484" y="3367648"/>
            <a:ext cx="8477025" cy="25605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6A13A35-B373-468B-8B9E-07DB3A7FC438}"/>
              </a:ext>
            </a:extLst>
          </p:cNvPr>
          <p:cNvPicPr>
            <a:picLocks noChangeAspect="1"/>
          </p:cNvPicPr>
          <p:nvPr/>
        </p:nvPicPr>
        <p:blipFill rotWithShape="1">
          <a:blip r:embed="rId5"/>
          <a:srcRect t="91456"/>
          <a:stretch/>
        </p:blipFill>
        <p:spPr>
          <a:xfrm>
            <a:off x="1857484" y="3742541"/>
            <a:ext cx="8477025" cy="478200"/>
          </a:xfrm>
          <a:prstGeom prst="rect">
            <a:avLst/>
          </a:prstGeom>
          <a:effectLst>
            <a:outerShdw blurRad="50800" dist="38100" dir="2700000" algn="tl" rotWithShape="0">
              <a:prstClr val="black">
                <a:alpha val="40000"/>
              </a:prstClr>
            </a:outerShdw>
          </a:effectLst>
        </p:spPr>
      </p:pic>
      <p:pic>
        <p:nvPicPr>
          <p:cNvPr id="8" name="Picture 7" descr="Diagram&#10;&#10;Description automatically generated">
            <a:extLst>
              <a:ext uri="{FF2B5EF4-FFF2-40B4-BE49-F238E27FC236}">
                <a16:creationId xmlns:a16="http://schemas.microsoft.com/office/drawing/2014/main" id="{F757BCE7-186A-42BA-8256-73CE887B7720}"/>
              </a:ext>
            </a:extLst>
          </p:cNvPr>
          <p:cNvPicPr/>
          <p:nvPr/>
        </p:nvPicPr>
        <p:blipFill rotWithShape="1">
          <a:blip r:embed="rId6"/>
          <a:srcRect l="62692" t="32741" b="47400"/>
          <a:stretch/>
        </p:blipFill>
        <p:spPr>
          <a:xfrm>
            <a:off x="5430157" y="4309384"/>
            <a:ext cx="6009762" cy="1842221"/>
          </a:xfrm>
          <a:prstGeom prst="rect">
            <a:avLst/>
          </a:prstGeom>
          <a:effectLst>
            <a:outerShdw blurRad="50800" dist="38100" dir="2700000" algn="tl" rotWithShape="0">
              <a:prstClr val="black">
                <a:alpha val="40000"/>
              </a:prstClr>
            </a:outerShdw>
          </a:effectLst>
        </p:spPr>
      </p:pic>
      <p:sp>
        <p:nvSpPr>
          <p:cNvPr id="3" name="Arrow: Right 2">
            <a:extLst>
              <a:ext uri="{FF2B5EF4-FFF2-40B4-BE49-F238E27FC236}">
                <a16:creationId xmlns:a16="http://schemas.microsoft.com/office/drawing/2014/main" id="{894F3B5F-70B9-4B13-B7C2-2D07643271F4}"/>
              </a:ext>
            </a:extLst>
          </p:cNvPr>
          <p:cNvSpPr/>
          <p:nvPr/>
        </p:nvSpPr>
        <p:spPr>
          <a:xfrm rot="14109769">
            <a:off x="8092526" y="4087092"/>
            <a:ext cx="2924267" cy="478200"/>
          </a:xfrm>
          <a:prstGeom prst="rightArrow">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Arrow: Right 8">
            <a:extLst>
              <a:ext uri="{FF2B5EF4-FFF2-40B4-BE49-F238E27FC236}">
                <a16:creationId xmlns:a16="http://schemas.microsoft.com/office/drawing/2014/main" id="{52027F9C-DCD6-4B43-BE47-9791CE6E581B}"/>
              </a:ext>
            </a:extLst>
          </p:cNvPr>
          <p:cNvSpPr/>
          <p:nvPr/>
        </p:nvSpPr>
        <p:spPr>
          <a:xfrm rot="13553361">
            <a:off x="6023823" y="4111114"/>
            <a:ext cx="3350187" cy="478200"/>
          </a:xfrm>
          <a:prstGeom prst="rightArrow">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rrow: Right 9">
            <a:extLst>
              <a:ext uri="{FF2B5EF4-FFF2-40B4-BE49-F238E27FC236}">
                <a16:creationId xmlns:a16="http://schemas.microsoft.com/office/drawing/2014/main" id="{FAF5F4E4-A387-422B-81B1-0BE04E6D790F}"/>
              </a:ext>
            </a:extLst>
          </p:cNvPr>
          <p:cNvSpPr/>
          <p:nvPr/>
        </p:nvSpPr>
        <p:spPr>
          <a:xfrm rot="12979620">
            <a:off x="3860705" y="4132348"/>
            <a:ext cx="3998149" cy="478200"/>
          </a:xfrm>
          <a:prstGeom prst="rightArrow">
            <a:avLst/>
          </a:prstGeom>
          <a:solidFill>
            <a:schemeClr val="accent6">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Slide Number Placeholder 10">
            <a:extLst>
              <a:ext uri="{FF2B5EF4-FFF2-40B4-BE49-F238E27FC236}">
                <a16:creationId xmlns:a16="http://schemas.microsoft.com/office/drawing/2014/main" id="{0F37E6C0-54CC-4243-9BF2-441961731803}"/>
              </a:ext>
            </a:extLst>
          </p:cNvPr>
          <p:cNvSpPr>
            <a:spLocks noGrp="1"/>
          </p:cNvSpPr>
          <p:nvPr>
            <p:ph type="sldNum" sz="quarter" idx="12"/>
          </p:nvPr>
        </p:nvSpPr>
        <p:spPr/>
        <p:txBody>
          <a:bodyPr/>
          <a:lstStyle/>
          <a:p>
            <a:r>
              <a:rPr lang="en-NZ"/>
              <a:t>Page </a:t>
            </a:r>
            <a:fld id="{E7A10B82-D846-430E-9761-C8D436C83BF8}" type="slidenum">
              <a:rPr lang="en-NZ" smtClean="0"/>
              <a:pPr/>
              <a:t>36</a:t>
            </a:fld>
            <a:endParaRPr lang="en-NZ" dirty="0"/>
          </a:p>
        </p:txBody>
      </p:sp>
      <p:pic>
        <p:nvPicPr>
          <p:cNvPr id="14" name="Audio 13">
            <a:hlinkClick r:id="" action="ppaction://media"/>
            <a:extLst>
              <a:ext uri="{FF2B5EF4-FFF2-40B4-BE49-F238E27FC236}">
                <a16:creationId xmlns:a16="http://schemas.microsoft.com/office/drawing/2014/main" id="{862E027D-D99B-4E99-BAD9-BAA44C46B5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7387747"/>
      </p:ext>
    </p:extLst>
  </p:cSld>
  <p:clrMapOvr>
    <a:masterClrMapping/>
  </p:clrMapOvr>
  <mc:AlternateContent xmlns:mc="http://schemas.openxmlformats.org/markup-compatibility/2006" xmlns:p14="http://schemas.microsoft.com/office/powerpoint/2010/main">
    <mc:Choice Requires="p14">
      <p:transition p14:dur="0" advTm="11426"/>
    </mc:Choice>
    <mc:Fallback xmlns="">
      <p:transition advTm="11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327D3EB5-56F6-4CDA-904C-A37D39EB0F67}"/>
              </a:ext>
            </a:extLst>
          </p:cNvPr>
          <p:cNvPicPr/>
          <p:nvPr/>
        </p:nvPicPr>
        <p:blipFill rotWithShape="1">
          <a:blip r:embed="rId5"/>
          <a:srcRect l="62692" t="32741" b="47400"/>
          <a:stretch/>
        </p:blipFill>
        <p:spPr>
          <a:xfrm>
            <a:off x="5430157" y="4309384"/>
            <a:ext cx="6009762" cy="1842221"/>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60460E5-21C5-40B7-9F61-AE2DD041E04A}"/>
              </a:ext>
            </a:extLst>
          </p:cNvPr>
          <p:cNvPicPr>
            <a:picLocks noChangeAspect="1"/>
          </p:cNvPicPr>
          <p:nvPr/>
        </p:nvPicPr>
        <p:blipFill rotWithShape="1">
          <a:blip r:embed="rId6"/>
          <a:srcRect b="70187"/>
          <a:stretch/>
        </p:blipFill>
        <p:spPr>
          <a:xfrm>
            <a:off x="1857487" y="934720"/>
            <a:ext cx="8477025" cy="166863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749F1E1-F3B5-4A00-843F-BB84C66037A5}"/>
              </a:ext>
            </a:extLst>
          </p:cNvPr>
          <p:cNvPicPr>
            <a:picLocks noChangeAspect="1"/>
          </p:cNvPicPr>
          <p:nvPr/>
        </p:nvPicPr>
        <p:blipFill rotWithShape="1">
          <a:blip r:embed="rId6"/>
          <a:srcRect t="61120" b="28703"/>
          <a:stretch/>
        </p:blipFill>
        <p:spPr>
          <a:xfrm>
            <a:off x="1857485" y="2679214"/>
            <a:ext cx="8477025" cy="56959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CE0D865-C712-4191-9C73-D6498AC9FE61}"/>
              </a:ext>
            </a:extLst>
          </p:cNvPr>
          <p:cNvPicPr>
            <a:picLocks noChangeAspect="1"/>
          </p:cNvPicPr>
          <p:nvPr/>
        </p:nvPicPr>
        <p:blipFill rotWithShape="1">
          <a:blip r:embed="rId6"/>
          <a:srcRect t="78793" b="16632"/>
          <a:stretch/>
        </p:blipFill>
        <p:spPr>
          <a:xfrm>
            <a:off x="1857481" y="4064853"/>
            <a:ext cx="8477025" cy="25605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6A13A35-B373-468B-8B9E-07DB3A7FC438}"/>
              </a:ext>
            </a:extLst>
          </p:cNvPr>
          <p:cNvPicPr>
            <a:picLocks noChangeAspect="1"/>
          </p:cNvPicPr>
          <p:nvPr/>
        </p:nvPicPr>
        <p:blipFill rotWithShape="1">
          <a:blip r:embed="rId6"/>
          <a:srcRect t="91456"/>
          <a:stretch/>
        </p:blipFill>
        <p:spPr>
          <a:xfrm>
            <a:off x="1857481" y="4452200"/>
            <a:ext cx="8477025" cy="4782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197258D-7AD8-4FB1-B747-D149F110B4AA}"/>
              </a:ext>
            </a:extLst>
          </p:cNvPr>
          <p:cNvPicPr>
            <a:picLocks noChangeAspect="1"/>
          </p:cNvPicPr>
          <p:nvPr/>
        </p:nvPicPr>
        <p:blipFill rotWithShape="1">
          <a:blip r:embed="rId6"/>
          <a:srcRect t="61120" b="28703"/>
          <a:stretch/>
        </p:blipFill>
        <p:spPr>
          <a:xfrm>
            <a:off x="1857482" y="3363965"/>
            <a:ext cx="8477025" cy="56959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4F8C3E13-8690-4E82-8CE4-5A9BC3943F46}"/>
              </a:ext>
            </a:extLst>
          </p:cNvPr>
          <p:cNvSpPr txBox="1"/>
          <p:nvPr/>
        </p:nvSpPr>
        <p:spPr>
          <a:xfrm>
            <a:off x="3184265" y="2802055"/>
            <a:ext cx="882127" cy="307777"/>
          </a:xfrm>
          <a:prstGeom prst="rect">
            <a:avLst/>
          </a:prstGeom>
          <a:solidFill>
            <a:schemeClr val="bg1"/>
          </a:solidFill>
        </p:spPr>
        <p:txBody>
          <a:bodyPr wrap="square" rtlCol="0">
            <a:spAutoFit/>
          </a:bodyPr>
          <a:lstStyle/>
          <a:p>
            <a:pPr algn="ctr"/>
            <a:r>
              <a:rPr lang="en-NZ" sz="1400" b="1" dirty="0">
                <a:solidFill>
                  <a:srgbClr val="FF0000"/>
                </a:solidFill>
                <a:latin typeface="Arial Nova" panose="020B0504020202020204" pitchFamily="34" charset="0"/>
              </a:rPr>
              <a:t>R0.37</a:t>
            </a:r>
          </a:p>
        </p:txBody>
      </p:sp>
      <p:sp>
        <p:nvSpPr>
          <p:cNvPr id="9" name="TextBox 8">
            <a:extLst>
              <a:ext uri="{FF2B5EF4-FFF2-40B4-BE49-F238E27FC236}">
                <a16:creationId xmlns:a16="http://schemas.microsoft.com/office/drawing/2014/main" id="{82CF744C-65C4-471E-8FB3-8EF04223EFDB}"/>
              </a:ext>
            </a:extLst>
          </p:cNvPr>
          <p:cNvSpPr txBox="1"/>
          <p:nvPr/>
        </p:nvSpPr>
        <p:spPr>
          <a:xfrm>
            <a:off x="4337127" y="2802054"/>
            <a:ext cx="882127" cy="307777"/>
          </a:xfrm>
          <a:prstGeom prst="rect">
            <a:avLst/>
          </a:prstGeom>
          <a:solidFill>
            <a:schemeClr val="bg1"/>
          </a:solidFill>
        </p:spPr>
        <p:txBody>
          <a:bodyPr wrap="square" rtlCol="0">
            <a:spAutoFit/>
          </a:bodyPr>
          <a:lstStyle/>
          <a:p>
            <a:pPr algn="ctr"/>
            <a:r>
              <a:rPr lang="en-NZ" sz="1400" b="1" dirty="0">
                <a:solidFill>
                  <a:srgbClr val="FF0000"/>
                </a:solidFill>
                <a:latin typeface="Arial Nova" panose="020B0504020202020204" pitchFamily="34" charset="0"/>
              </a:rPr>
              <a:t>R0.37</a:t>
            </a:r>
          </a:p>
        </p:txBody>
      </p:sp>
      <p:sp>
        <p:nvSpPr>
          <p:cNvPr id="10" name="TextBox 9">
            <a:extLst>
              <a:ext uri="{FF2B5EF4-FFF2-40B4-BE49-F238E27FC236}">
                <a16:creationId xmlns:a16="http://schemas.microsoft.com/office/drawing/2014/main" id="{012837C3-9B5A-4854-8B9E-AB5930D73E27}"/>
              </a:ext>
            </a:extLst>
          </p:cNvPr>
          <p:cNvSpPr txBox="1"/>
          <p:nvPr/>
        </p:nvSpPr>
        <p:spPr>
          <a:xfrm>
            <a:off x="287759" y="2810122"/>
            <a:ext cx="1569722" cy="307777"/>
          </a:xfrm>
          <a:prstGeom prst="rect">
            <a:avLst/>
          </a:prstGeom>
          <a:solidFill>
            <a:schemeClr val="bg1"/>
          </a:solidFill>
        </p:spPr>
        <p:txBody>
          <a:bodyPr wrap="square" rtlCol="0">
            <a:spAutoFit/>
          </a:bodyPr>
          <a:lstStyle/>
          <a:p>
            <a:r>
              <a:rPr lang="en-NZ" sz="1400" b="1" dirty="0">
                <a:latin typeface="Arial Nova" panose="020B0504020202020204" pitchFamily="34" charset="0"/>
              </a:rPr>
              <a:t>After Nov 2022</a:t>
            </a:r>
          </a:p>
        </p:txBody>
      </p:sp>
      <p:sp>
        <p:nvSpPr>
          <p:cNvPr id="11" name="TextBox 10">
            <a:extLst>
              <a:ext uri="{FF2B5EF4-FFF2-40B4-BE49-F238E27FC236}">
                <a16:creationId xmlns:a16="http://schemas.microsoft.com/office/drawing/2014/main" id="{D46AEF38-919A-43B0-984A-020B644D739B}"/>
              </a:ext>
            </a:extLst>
          </p:cNvPr>
          <p:cNvSpPr txBox="1"/>
          <p:nvPr/>
        </p:nvSpPr>
        <p:spPr>
          <a:xfrm>
            <a:off x="287759" y="3494873"/>
            <a:ext cx="1569722" cy="307777"/>
          </a:xfrm>
          <a:prstGeom prst="rect">
            <a:avLst/>
          </a:prstGeom>
          <a:solidFill>
            <a:schemeClr val="bg1"/>
          </a:solidFill>
        </p:spPr>
        <p:txBody>
          <a:bodyPr wrap="square" rtlCol="0">
            <a:spAutoFit/>
          </a:bodyPr>
          <a:lstStyle/>
          <a:p>
            <a:r>
              <a:rPr lang="en-NZ" sz="1400" b="1" dirty="0">
                <a:latin typeface="Arial Nova" panose="020B0504020202020204" pitchFamily="34" charset="0"/>
              </a:rPr>
              <a:t>After Nov 2023</a:t>
            </a:r>
          </a:p>
        </p:txBody>
      </p:sp>
      <p:sp>
        <p:nvSpPr>
          <p:cNvPr id="13" name="Slide Number Placeholder 12">
            <a:extLst>
              <a:ext uri="{FF2B5EF4-FFF2-40B4-BE49-F238E27FC236}">
                <a16:creationId xmlns:a16="http://schemas.microsoft.com/office/drawing/2014/main" id="{7E637D43-96CA-45A0-A265-6ADFB09FB28A}"/>
              </a:ext>
            </a:extLst>
          </p:cNvPr>
          <p:cNvSpPr>
            <a:spLocks noGrp="1"/>
          </p:cNvSpPr>
          <p:nvPr>
            <p:ph type="sldNum" sz="quarter" idx="12"/>
          </p:nvPr>
        </p:nvSpPr>
        <p:spPr/>
        <p:txBody>
          <a:bodyPr/>
          <a:lstStyle/>
          <a:p>
            <a:r>
              <a:rPr lang="en-NZ"/>
              <a:t>Page </a:t>
            </a:r>
            <a:fld id="{E7A10B82-D846-430E-9761-C8D436C83BF8}" type="slidenum">
              <a:rPr lang="en-NZ" smtClean="0"/>
              <a:pPr/>
              <a:t>37</a:t>
            </a:fld>
            <a:endParaRPr lang="en-NZ" dirty="0"/>
          </a:p>
        </p:txBody>
      </p:sp>
      <p:pic>
        <p:nvPicPr>
          <p:cNvPr id="21" name="Audio 20">
            <a:hlinkClick r:id="" action="ppaction://media"/>
            <a:extLst>
              <a:ext uri="{FF2B5EF4-FFF2-40B4-BE49-F238E27FC236}">
                <a16:creationId xmlns:a16="http://schemas.microsoft.com/office/drawing/2014/main" id="{240ED5A8-66E2-4762-BB5B-3C6B0D9760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7276144"/>
      </p:ext>
    </p:extLst>
  </p:cSld>
  <p:clrMapOvr>
    <a:masterClrMapping/>
  </p:clrMapOvr>
  <mc:AlternateContent xmlns:mc="http://schemas.openxmlformats.org/markup-compatibility/2006" xmlns:p14="http://schemas.microsoft.com/office/powerpoint/2010/main">
    <mc:Choice Requires="p14">
      <p:transition p14:dur="0" advTm="33042"/>
    </mc:Choice>
    <mc:Fallback xmlns="">
      <p:transition advTm="33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3" name="Picture 2">
            <a:extLst>
              <a:ext uri="{FF2B5EF4-FFF2-40B4-BE49-F238E27FC236}">
                <a16:creationId xmlns:a16="http://schemas.microsoft.com/office/drawing/2014/main" id="{D26E2FA5-B42C-4F66-ACAC-D66FA753B0EC}"/>
              </a:ext>
            </a:extLst>
          </p:cNvPr>
          <p:cNvPicPr>
            <a:picLocks noChangeAspect="1"/>
          </p:cNvPicPr>
          <p:nvPr/>
        </p:nvPicPr>
        <p:blipFill>
          <a:blip r:embed="rId5"/>
          <a:stretch>
            <a:fillRect/>
          </a:stretch>
        </p:blipFill>
        <p:spPr>
          <a:xfrm>
            <a:off x="4936363" y="365125"/>
            <a:ext cx="5223840" cy="6272456"/>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5ED98038-603F-4693-B1EB-2E928470852B}"/>
              </a:ext>
            </a:extLst>
          </p:cNvPr>
          <p:cNvSpPr/>
          <p:nvPr/>
        </p:nvSpPr>
        <p:spPr>
          <a:xfrm>
            <a:off x="4851699" y="441065"/>
            <a:ext cx="1355463" cy="6771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282D2C9E-3C94-4EA4-965F-6B34F45B2CA4}"/>
              </a:ext>
            </a:extLst>
          </p:cNvPr>
          <p:cNvSpPr txBox="1"/>
          <p:nvPr/>
        </p:nvSpPr>
        <p:spPr>
          <a:xfrm>
            <a:off x="793366" y="1304051"/>
            <a:ext cx="3466661" cy="1535228"/>
          </a:xfrm>
          <a:prstGeom prst="rect">
            <a:avLst/>
          </a:prstGeom>
          <a:solidFill>
            <a:schemeClr val="bg1"/>
          </a:solidFill>
        </p:spPr>
        <p:txBody>
          <a:bodyPr wrap="square" rtlCol="0">
            <a:spAutoFit/>
          </a:bodyPr>
          <a:lstStyle/>
          <a:p>
            <a:r>
              <a:rPr lang="en-NZ" sz="2000" b="1" dirty="0">
                <a:latin typeface="Arial Nova" panose="020B0504020202020204" pitchFamily="34" charset="0"/>
              </a:rPr>
              <a:t>Climate Zones 1 and 2 = </a:t>
            </a:r>
          </a:p>
          <a:p>
            <a:pPr>
              <a:lnSpc>
                <a:spcPct val="200000"/>
              </a:lnSpc>
            </a:pPr>
            <a:r>
              <a:rPr lang="en-NZ" sz="2000" b="1" dirty="0">
                <a:latin typeface="Arial Nova" panose="020B0504020202020204" pitchFamily="34" charset="0"/>
              </a:rPr>
              <a:t>~60% of Population</a:t>
            </a:r>
          </a:p>
          <a:p>
            <a:pPr>
              <a:lnSpc>
                <a:spcPct val="200000"/>
              </a:lnSpc>
            </a:pPr>
            <a:r>
              <a:rPr lang="en-NZ" sz="2000" b="1" dirty="0">
                <a:latin typeface="Arial Nova" panose="020B0504020202020204" pitchFamily="34" charset="0"/>
              </a:rPr>
              <a:t>~70% of Construction</a:t>
            </a:r>
          </a:p>
        </p:txBody>
      </p:sp>
      <p:sp>
        <p:nvSpPr>
          <p:cNvPr id="6" name="Slide Number Placeholder 5">
            <a:extLst>
              <a:ext uri="{FF2B5EF4-FFF2-40B4-BE49-F238E27FC236}">
                <a16:creationId xmlns:a16="http://schemas.microsoft.com/office/drawing/2014/main" id="{485F38F5-F9C4-492D-8B6A-3F8F24C6828F}"/>
              </a:ext>
            </a:extLst>
          </p:cNvPr>
          <p:cNvSpPr>
            <a:spLocks noGrp="1"/>
          </p:cNvSpPr>
          <p:nvPr>
            <p:ph type="sldNum" sz="quarter" idx="12"/>
          </p:nvPr>
        </p:nvSpPr>
        <p:spPr/>
        <p:txBody>
          <a:bodyPr/>
          <a:lstStyle/>
          <a:p>
            <a:r>
              <a:rPr lang="en-NZ"/>
              <a:t>Page </a:t>
            </a:r>
            <a:fld id="{E7A10B82-D846-430E-9761-C8D436C83BF8}" type="slidenum">
              <a:rPr lang="en-NZ" smtClean="0"/>
              <a:pPr/>
              <a:t>38</a:t>
            </a:fld>
            <a:endParaRPr lang="en-NZ" dirty="0"/>
          </a:p>
        </p:txBody>
      </p:sp>
      <p:pic>
        <p:nvPicPr>
          <p:cNvPr id="9" name="Audio 8">
            <a:hlinkClick r:id="" action="ppaction://media"/>
            <a:extLst>
              <a:ext uri="{FF2B5EF4-FFF2-40B4-BE49-F238E27FC236}">
                <a16:creationId xmlns:a16="http://schemas.microsoft.com/office/drawing/2014/main" id="{7A99AA7E-308E-49A7-A97C-FFD825CBD9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304893"/>
      </p:ext>
    </p:extLst>
  </p:cSld>
  <p:clrMapOvr>
    <a:masterClrMapping/>
  </p:clrMapOvr>
  <mc:AlternateContent xmlns:mc="http://schemas.openxmlformats.org/markup-compatibility/2006" xmlns:p14="http://schemas.microsoft.com/office/powerpoint/2010/main">
    <mc:Choice Requires="p14">
      <p:transition p14:dur="0" advTm="9427"/>
    </mc:Choice>
    <mc:Fallback xmlns="">
      <p:transition advTm="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58EDF81F-EDE9-4077-BBFF-C3BB371545B8}"/>
              </a:ext>
            </a:extLst>
          </p:cNvPr>
          <p:cNvPicPr>
            <a:picLocks noChangeAspect="1"/>
          </p:cNvPicPr>
          <p:nvPr/>
        </p:nvPicPr>
        <p:blipFill>
          <a:blip r:embed="rId5"/>
          <a:stretch>
            <a:fillRect/>
          </a:stretch>
        </p:blipFill>
        <p:spPr>
          <a:xfrm>
            <a:off x="3306000" y="0"/>
            <a:ext cx="5580000" cy="685800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CD918640-DBD8-483B-85C0-51AF56900ACB}"/>
              </a:ext>
            </a:extLst>
          </p:cNvPr>
          <p:cNvSpPr>
            <a:spLocks noGrp="1"/>
          </p:cNvSpPr>
          <p:nvPr>
            <p:ph type="sldNum" sz="quarter" idx="12"/>
          </p:nvPr>
        </p:nvSpPr>
        <p:spPr/>
        <p:txBody>
          <a:bodyPr/>
          <a:lstStyle/>
          <a:p>
            <a:r>
              <a:rPr lang="en-NZ"/>
              <a:t>Page </a:t>
            </a:r>
            <a:fld id="{E7A10B82-D846-430E-9761-C8D436C83BF8}" type="slidenum">
              <a:rPr lang="en-NZ" smtClean="0"/>
              <a:pPr/>
              <a:t>39</a:t>
            </a:fld>
            <a:endParaRPr lang="en-NZ" dirty="0"/>
          </a:p>
        </p:txBody>
      </p:sp>
      <p:pic>
        <p:nvPicPr>
          <p:cNvPr id="8" name="Audio 7">
            <a:hlinkClick r:id="" action="ppaction://media"/>
            <a:extLst>
              <a:ext uri="{FF2B5EF4-FFF2-40B4-BE49-F238E27FC236}">
                <a16:creationId xmlns:a16="http://schemas.microsoft.com/office/drawing/2014/main" id="{C177B22F-650A-4524-8119-7D09009C4B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7166753"/>
      </p:ext>
    </p:extLst>
  </p:cSld>
  <p:clrMapOvr>
    <a:masterClrMapping/>
  </p:clrMapOvr>
  <mc:AlternateContent xmlns:mc="http://schemas.openxmlformats.org/markup-compatibility/2006" xmlns:p14="http://schemas.microsoft.com/office/powerpoint/2010/main">
    <mc:Choice Requires="p14">
      <p:transition p14:dur="0" advTm="23383"/>
    </mc:Choice>
    <mc:Fallback xmlns="">
      <p:transition advTm="2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E39BB8CF-5F77-4089-BAE9-6BAD7A29826A}"/>
              </a:ext>
            </a:extLst>
          </p:cNvPr>
          <p:cNvPicPr>
            <a:picLocks noChangeAspect="1"/>
          </p:cNvPicPr>
          <p:nvPr/>
        </p:nvPicPr>
        <p:blipFill>
          <a:blip r:embed="rId5"/>
          <a:stretch>
            <a:fillRect/>
          </a:stretch>
        </p:blipFill>
        <p:spPr>
          <a:xfrm>
            <a:off x="2233494" y="934720"/>
            <a:ext cx="7725012" cy="5631397"/>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B19267F-50F5-4B05-85CB-E3EDA9D12A3A}"/>
              </a:ext>
            </a:extLst>
          </p:cNvPr>
          <p:cNvPicPr>
            <a:picLocks noChangeAspect="1"/>
          </p:cNvPicPr>
          <p:nvPr/>
        </p:nvPicPr>
        <p:blipFill>
          <a:blip r:embed="rId6"/>
          <a:stretch>
            <a:fillRect/>
          </a:stretch>
        </p:blipFill>
        <p:spPr>
          <a:xfrm>
            <a:off x="1678200" y="3386701"/>
            <a:ext cx="9044079" cy="3106174"/>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013138F1-D77F-4E95-9A17-330CCE5EF393}"/>
              </a:ext>
            </a:extLst>
          </p:cNvPr>
          <p:cNvSpPr>
            <a:spLocks noGrp="1"/>
          </p:cNvSpPr>
          <p:nvPr>
            <p:ph type="sldNum" sz="quarter" idx="12"/>
          </p:nvPr>
        </p:nvSpPr>
        <p:spPr/>
        <p:txBody>
          <a:bodyPr/>
          <a:lstStyle/>
          <a:p>
            <a:r>
              <a:rPr lang="en-NZ"/>
              <a:t>Page </a:t>
            </a:r>
            <a:fld id="{E7A10B82-D846-430E-9761-C8D436C83BF8}" type="slidenum">
              <a:rPr lang="en-NZ" smtClean="0"/>
              <a:pPr/>
              <a:t>4</a:t>
            </a:fld>
            <a:endParaRPr lang="en-NZ" dirty="0"/>
          </a:p>
        </p:txBody>
      </p:sp>
      <p:pic>
        <p:nvPicPr>
          <p:cNvPr id="6" name="Audio 5">
            <a:hlinkClick r:id="" action="ppaction://media"/>
            <a:extLst>
              <a:ext uri="{FF2B5EF4-FFF2-40B4-BE49-F238E27FC236}">
                <a16:creationId xmlns:a16="http://schemas.microsoft.com/office/drawing/2014/main" id="{9F602A0F-A008-425C-8E3A-685730367D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5837478"/>
      </p:ext>
    </p:extLst>
  </p:cSld>
  <p:clrMapOvr>
    <a:masterClrMapping/>
  </p:clrMapOvr>
  <mc:AlternateContent xmlns:mc="http://schemas.openxmlformats.org/markup-compatibility/2006" xmlns:p14="http://schemas.microsoft.com/office/powerpoint/2010/main">
    <mc:Choice Requires="p14">
      <p:transition p14:dur="0" advTm="24167"/>
    </mc:Choice>
    <mc:Fallback xmlns="">
      <p:transition advTm="24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58EDF81F-EDE9-4077-BBFF-C3BB371545B8}"/>
              </a:ext>
            </a:extLst>
          </p:cNvPr>
          <p:cNvPicPr>
            <a:picLocks noChangeAspect="1"/>
          </p:cNvPicPr>
          <p:nvPr/>
        </p:nvPicPr>
        <p:blipFill>
          <a:blip r:embed="rId5"/>
          <a:stretch>
            <a:fillRect/>
          </a:stretch>
        </p:blipFill>
        <p:spPr>
          <a:xfrm>
            <a:off x="3306000" y="0"/>
            <a:ext cx="5580000" cy="685800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7357352-3336-40A6-A8C5-A0659751D1B7}"/>
              </a:ext>
            </a:extLst>
          </p:cNvPr>
          <p:cNvPicPr>
            <a:picLocks noChangeAspect="1"/>
          </p:cNvPicPr>
          <p:nvPr/>
        </p:nvPicPr>
        <p:blipFill rotWithShape="1">
          <a:blip r:embed="rId5"/>
          <a:srcRect t="5276" b="49673"/>
          <a:stretch/>
        </p:blipFill>
        <p:spPr>
          <a:xfrm>
            <a:off x="2026828" y="142602"/>
            <a:ext cx="8138344" cy="450607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EEA2639-6D20-42F5-88F6-79FC634E3B62}"/>
              </a:ext>
            </a:extLst>
          </p:cNvPr>
          <p:cNvPicPr>
            <a:picLocks noChangeAspect="1"/>
          </p:cNvPicPr>
          <p:nvPr/>
        </p:nvPicPr>
        <p:blipFill rotWithShape="1">
          <a:blip r:embed="rId5"/>
          <a:srcRect t="80915"/>
          <a:stretch/>
        </p:blipFill>
        <p:spPr>
          <a:xfrm>
            <a:off x="2026828" y="4791275"/>
            <a:ext cx="8138344" cy="1908933"/>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C314377A-23EB-4DEE-9A3D-6BF9BCFB20CE}"/>
              </a:ext>
            </a:extLst>
          </p:cNvPr>
          <p:cNvSpPr>
            <a:spLocks noGrp="1"/>
          </p:cNvSpPr>
          <p:nvPr>
            <p:ph type="sldNum" sz="quarter" idx="12"/>
          </p:nvPr>
        </p:nvSpPr>
        <p:spPr/>
        <p:txBody>
          <a:bodyPr/>
          <a:lstStyle/>
          <a:p>
            <a:r>
              <a:rPr lang="en-NZ"/>
              <a:t>Page </a:t>
            </a:r>
            <a:fld id="{E7A10B82-D846-430E-9761-C8D436C83BF8}" type="slidenum">
              <a:rPr lang="en-NZ" smtClean="0"/>
              <a:pPr/>
              <a:t>40</a:t>
            </a:fld>
            <a:endParaRPr lang="en-NZ" dirty="0"/>
          </a:p>
        </p:txBody>
      </p:sp>
      <p:pic>
        <p:nvPicPr>
          <p:cNvPr id="14" name="Audio 13">
            <a:hlinkClick r:id="" action="ppaction://media"/>
            <a:extLst>
              <a:ext uri="{FF2B5EF4-FFF2-40B4-BE49-F238E27FC236}">
                <a16:creationId xmlns:a16="http://schemas.microsoft.com/office/drawing/2014/main" id="{92370C29-6006-4022-A098-19A104F78C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2093021"/>
      </p:ext>
    </p:extLst>
  </p:cSld>
  <p:clrMapOvr>
    <a:masterClrMapping/>
  </p:clrMapOvr>
  <mc:AlternateContent xmlns:mc="http://schemas.openxmlformats.org/markup-compatibility/2006" xmlns:p14="http://schemas.microsoft.com/office/powerpoint/2010/main">
    <mc:Choice Requires="p14">
      <p:transition p14:dur="0" advTm="65189"/>
    </mc:Choice>
    <mc:Fallback xmlns="">
      <p:transition advTm="6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B7357352-3336-40A6-A8C5-A0659751D1B7}"/>
              </a:ext>
            </a:extLst>
          </p:cNvPr>
          <p:cNvPicPr>
            <a:picLocks noChangeAspect="1"/>
          </p:cNvPicPr>
          <p:nvPr/>
        </p:nvPicPr>
        <p:blipFill rotWithShape="1">
          <a:blip r:embed="rId5"/>
          <a:srcRect t="5276" b="49673"/>
          <a:stretch/>
        </p:blipFill>
        <p:spPr>
          <a:xfrm>
            <a:off x="3812598" y="127412"/>
            <a:ext cx="8138344" cy="450607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8DE9FDC-54E6-4549-BB63-DD5C807F4B92}"/>
              </a:ext>
            </a:extLst>
          </p:cNvPr>
          <p:cNvPicPr>
            <a:picLocks noChangeAspect="1"/>
          </p:cNvPicPr>
          <p:nvPr/>
        </p:nvPicPr>
        <p:blipFill>
          <a:blip r:embed="rId6"/>
          <a:stretch>
            <a:fillRect/>
          </a:stretch>
        </p:blipFill>
        <p:spPr>
          <a:xfrm>
            <a:off x="105889" y="1740288"/>
            <a:ext cx="4143382" cy="497511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7D59EFD-1F94-494E-AF0F-52DC2F53C132}"/>
              </a:ext>
            </a:extLst>
          </p:cNvPr>
          <p:cNvPicPr>
            <a:picLocks noChangeAspect="1"/>
          </p:cNvPicPr>
          <p:nvPr/>
        </p:nvPicPr>
        <p:blipFill rotWithShape="1">
          <a:blip r:embed="rId7"/>
          <a:srcRect t="13204" b="70187"/>
          <a:stretch/>
        </p:blipFill>
        <p:spPr>
          <a:xfrm>
            <a:off x="3951747" y="4787153"/>
            <a:ext cx="7707749" cy="84522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AB6C59F-9747-4E91-80A3-755AAC8FC0BB}"/>
              </a:ext>
            </a:extLst>
          </p:cNvPr>
          <p:cNvPicPr>
            <a:picLocks noChangeAspect="1"/>
          </p:cNvPicPr>
          <p:nvPr/>
        </p:nvPicPr>
        <p:blipFill rotWithShape="1">
          <a:blip r:embed="rId7"/>
          <a:srcRect t="61120" b="28703"/>
          <a:stretch/>
        </p:blipFill>
        <p:spPr>
          <a:xfrm>
            <a:off x="3951745" y="5759926"/>
            <a:ext cx="7707749" cy="517905"/>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F5C90F5-C7AE-4FA0-863F-F6CB2CAF1B2E}"/>
              </a:ext>
            </a:extLst>
          </p:cNvPr>
          <p:cNvSpPr>
            <a:spLocks noGrp="1"/>
          </p:cNvSpPr>
          <p:nvPr>
            <p:ph type="sldNum" sz="quarter" idx="12"/>
          </p:nvPr>
        </p:nvSpPr>
        <p:spPr/>
        <p:txBody>
          <a:bodyPr/>
          <a:lstStyle/>
          <a:p>
            <a:r>
              <a:rPr lang="en-NZ"/>
              <a:t>Page </a:t>
            </a:r>
            <a:fld id="{E7A10B82-D846-430E-9761-C8D436C83BF8}" type="slidenum">
              <a:rPr lang="en-NZ" smtClean="0"/>
              <a:pPr/>
              <a:t>41</a:t>
            </a:fld>
            <a:endParaRPr lang="en-NZ" dirty="0"/>
          </a:p>
        </p:txBody>
      </p:sp>
      <p:pic>
        <p:nvPicPr>
          <p:cNvPr id="4" name="Audio 3">
            <a:hlinkClick r:id="" action="ppaction://media"/>
            <a:extLst>
              <a:ext uri="{FF2B5EF4-FFF2-40B4-BE49-F238E27FC236}">
                <a16:creationId xmlns:a16="http://schemas.microsoft.com/office/drawing/2014/main" id="{3B079EF8-A617-4A7C-B60A-D46EF0A212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8711632"/>
      </p:ext>
    </p:extLst>
  </p:cSld>
  <p:clrMapOvr>
    <a:masterClrMapping/>
  </p:clrMapOvr>
  <mc:AlternateContent xmlns:mc="http://schemas.openxmlformats.org/markup-compatibility/2006" xmlns:p14="http://schemas.microsoft.com/office/powerpoint/2010/main">
    <mc:Choice Requires="p14">
      <p:transition p14:dur="0" advTm="3390"/>
    </mc:Choice>
    <mc:Fallback xmlns="">
      <p:transition advTm="3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B7357352-3336-40A6-A8C5-A0659751D1B7}"/>
              </a:ext>
            </a:extLst>
          </p:cNvPr>
          <p:cNvPicPr>
            <a:picLocks noChangeAspect="1"/>
          </p:cNvPicPr>
          <p:nvPr/>
        </p:nvPicPr>
        <p:blipFill rotWithShape="1">
          <a:blip r:embed="rId5"/>
          <a:srcRect t="5276" b="49673"/>
          <a:stretch/>
        </p:blipFill>
        <p:spPr>
          <a:xfrm>
            <a:off x="3812598" y="127412"/>
            <a:ext cx="8138344" cy="450607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8DE9FDC-54E6-4549-BB63-DD5C807F4B92}"/>
              </a:ext>
            </a:extLst>
          </p:cNvPr>
          <p:cNvPicPr>
            <a:picLocks noChangeAspect="1"/>
          </p:cNvPicPr>
          <p:nvPr/>
        </p:nvPicPr>
        <p:blipFill>
          <a:blip r:embed="rId6"/>
          <a:stretch>
            <a:fillRect/>
          </a:stretch>
        </p:blipFill>
        <p:spPr>
          <a:xfrm>
            <a:off x="105889" y="1740288"/>
            <a:ext cx="4143382" cy="497511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7D59EFD-1F94-494E-AF0F-52DC2F53C132}"/>
              </a:ext>
            </a:extLst>
          </p:cNvPr>
          <p:cNvPicPr>
            <a:picLocks noChangeAspect="1"/>
          </p:cNvPicPr>
          <p:nvPr/>
        </p:nvPicPr>
        <p:blipFill rotWithShape="1">
          <a:blip r:embed="rId7"/>
          <a:srcRect t="13204" b="70187"/>
          <a:stretch/>
        </p:blipFill>
        <p:spPr>
          <a:xfrm>
            <a:off x="3951747" y="4787153"/>
            <a:ext cx="7707749" cy="84522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AB6C59F-9747-4E91-80A3-755AAC8FC0BB}"/>
              </a:ext>
            </a:extLst>
          </p:cNvPr>
          <p:cNvPicPr>
            <a:picLocks noChangeAspect="1"/>
          </p:cNvPicPr>
          <p:nvPr/>
        </p:nvPicPr>
        <p:blipFill rotWithShape="1">
          <a:blip r:embed="rId7"/>
          <a:srcRect t="61120" b="28703"/>
          <a:stretch/>
        </p:blipFill>
        <p:spPr>
          <a:xfrm>
            <a:off x="3951745" y="5759926"/>
            <a:ext cx="7707749" cy="517905"/>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1A9F4304-A30B-4B18-882F-C22A26FFDC3F}"/>
              </a:ext>
            </a:extLst>
          </p:cNvPr>
          <p:cNvSpPr/>
          <p:nvPr/>
        </p:nvSpPr>
        <p:spPr>
          <a:xfrm>
            <a:off x="105889" y="2667896"/>
            <a:ext cx="1086522" cy="61318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10">
            <a:extLst>
              <a:ext uri="{FF2B5EF4-FFF2-40B4-BE49-F238E27FC236}">
                <a16:creationId xmlns:a16="http://schemas.microsoft.com/office/drawing/2014/main" id="{F2C8BB71-DA91-4E23-B85C-E848AA390698}"/>
              </a:ext>
            </a:extLst>
          </p:cNvPr>
          <p:cNvSpPr txBox="1"/>
          <p:nvPr/>
        </p:nvSpPr>
        <p:spPr>
          <a:xfrm>
            <a:off x="624701" y="462184"/>
            <a:ext cx="2971755" cy="804259"/>
          </a:xfrm>
          <a:prstGeom prst="rect">
            <a:avLst/>
          </a:prstGeom>
          <a:solidFill>
            <a:schemeClr val="bg1"/>
          </a:solidFill>
        </p:spPr>
        <p:txBody>
          <a:bodyPr wrap="square" rtlCol="0">
            <a:spAutoFit/>
          </a:bodyPr>
          <a:lstStyle/>
          <a:p>
            <a:pPr algn="ctr"/>
            <a:r>
              <a:rPr lang="en-NZ" sz="2000" b="1" dirty="0">
                <a:latin typeface="Arial Nova" panose="020B0504020202020204" pitchFamily="34" charset="0"/>
              </a:rPr>
              <a:t>Climate Zones 5 and 6</a:t>
            </a:r>
          </a:p>
          <a:p>
            <a:pPr algn="ctr">
              <a:lnSpc>
                <a:spcPct val="150000"/>
              </a:lnSpc>
            </a:pPr>
            <a:r>
              <a:rPr lang="en-NZ" sz="2000" b="1" dirty="0">
                <a:latin typeface="Arial Nova" panose="020B0504020202020204" pitchFamily="34" charset="0"/>
              </a:rPr>
              <a:t>After Nov 2022</a:t>
            </a:r>
          </a:p>
        </p:txBody>
      </p:sp>
      <p:sp>
        <p:nvSpPr>
          <p:cNvPr id="12" name="Rectangle 11">
            <a:extLst>
              <a:ext uri="{FF2B5EF4-FFF2-40B4-BE49-F238E27FC236}">
                <a16:creationId xmlns:a16="http://schemas.microsoft.com/office/drawing/2014/main" id="{614BFA68-94A0-46E4-AC04-ABFD11287FB7}"/>
              </a:ext>
            </a:extLst>
          </p:cNvPr>
          <p:cNvSpPr/>
          <p:nvPr/>
        </p:nvSpPr>
        <p:spPr>
          <a:xfrm>
            <a:off x="9370015" y="5066852"/>
            <a:ext cx="1817937" cy="133853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L-Shape 2">
            <a:extLst>
              <a:ext uri="{FF2B5EF4-FFF2-40B4-BE49-F238E27FC236}">
                <a16:creationId xmlns:a16="http://schemas.microsoft.com/office/drawing/2014/main" id="{1F424BD2-F405-47DF-BE65-94606B88425E}"/>
              </a:ext>
            </a:extLst>
          </p:cNvPr>
          <p:cNvSpPr/>
          <p:nvPr/>
        </p:nvSpPr>
        <p:spPr>
          <a:xfrm flipH="1">
            <a:off x="9370015" y="1919241"/>
            <a:ext cx="2474154" cy="2710043"/>
          </a:xfrm>
          <a:prstGeom prst="corner">
            <a:avLst>
              <a:gd name="adj1" fmla="val 44348"/>
              <a:gd name="adj2" fmla="val 61740"/>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a:extLst>
              <a:ext uri="{FF2B5EF4-FFF2-40B4-BE49-F238E27FC236}">
                <a16:creationId xmlns:a16="http://schemas.microsoft.com/office/drawing/2014/main" id="{22E602A7-2046-41AD-A32D-DCA6A77A7708}"/>
              </a:ext>
            </a:extLst>
          </p:cNvPr>
          <p:cNvSpPr/>
          <p:nvPr/>
        </p:nvSpPr>
        <p:spPr>
          <a:xfrm>
            <a:off x="8613743" y="1471006"/>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ctangle 14">
            <a:extLst>
              <a:ext uri="{FF2B5EF4-FFF2-40B4-BE49-F238E27FC236}">
                <a16:creationId xmlns:a16="http://schemas.microsoft.com/office/drawing/2014/main" id="{EC2C9FAC-5D3C-47B5-A0A4-F9702B63AFAB}"/>
              </a:ext>
            </a:extLst>
          </p:cNvPr>
          <p:cNvSpPr/>
          <p:nvPr/>
        </p:nvSpPr>
        <p:spPr>
          <a:xfrm>
            <a:off x="8593269" y="4199346"/>
            <a:ext cx="570156" cy="2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a:extLst>
              <a:ext uri="{FF2B5EF4-FFF2-40B4-BE49-F238E27FC236}">
                <a16:creationId xmlns:a16="http://schemas.microsoft.com/office/drawing/2014/main" id="{1998767D-1836-470E-9FEE-70FA293C1248}"/>
              </a:ext>
            </a:extLst>
          </p:cNvPr>
          <p:cNvSpPr/>
          <p:nvPr/>
        </p:nvSpPr>
        <p:spPr>
          <a:xfrm>
            <a:off x="8585800" y="3626908"/>
            <a:ext cx="570156" cy="34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a:extLst>
              <a:ext uri="{FF2B5EF4-FFF2-40B4-BE49-F238E27FC236}">
                <a16:creationId xmlns:a16="http://schemas.microsoft.com/office/drawing/2014/main" id="{C6B2603E-57EA-4DBA-BD69-D2271E54EA8A}"/>
              </a:ext>
            </a:extLst>
          </p:cNvPr>
          <p:cNvSpPr/>
          <p:nvPr/>
        </p:nvSpPr>
        <p:spPr>
          <a:xfrm>
            <a:off x="9597079" y="1471006"/>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18">
            <a:extLst>
              <a:ext uri="{FF2B5EF4-FFF2-40B4-BE49-F238E27FC236}">
                <a16:creationId xmlns:a16="http://schemas.microsoft.com/office/drawing/2014/main" id="{19273BB3-EE88-4D2B-BC15-71C285622454}"/>
              </a:ext>
            </a:extLst>
          </p:cNvPr>
          <p:cNvSpPr/>
          <p:nvPr/>
        </p:nvSpPr>
        <p:spPr>
          <a:xfrm>
            <a:off x="8583710" y="1954070"/>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19">
            <a:extLst>
              <a:ext uri="{FF2B5EF4-FFF2-40B4-BE49-F238E27FC236}">
                <a16:creationId xmlns:a16="http://schemas.microsoft.com/office/drawing/2014/main" id="{7522734E-5545-4F50-9DCF-38B4B85D3D7E}"/>
              </a:ext>
            </a:extLst>
          </p:cNvPr>
          <p:cNvSpPr/>
          <p:nvPr/>
        </p:nvSpPr>
        <p:spPr>
          <a:xfrm>
            <a:off x="9567046" y="1954070"/>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20">
            <a:extLst>
              <a:ext uri="{FF2B5EF4-FFF2-40B4-BE49-F238E27FC236}">
                <a16:creationId xmlns:a16="http://schemas.microsoft.com/office/drawing/2014/main" id="{CD2D7C3C-D383-4AA3-96AE-B247A9F1DB53}"/>
              </a:ext>
            </a:extLst>
          </p:cNvPr>
          <p:cNvSpPr/>
          <p:nvPr/>
        </p:nvSpPr>
        <p:spPr>
          <a:xfrm>
            <a:off x="8613743" y="2548957"/>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ectangle 21">
            <a:extLst>
              <a:ext uri="{FF2B5EF4-FFF2-40B4-BE49-F238E27FC236}">
                <a16:creationId xmlns:a16="http://schemas.microsoft.com/office/drawing/2014/main" id="{04C676EC-4E7B-42B1-89EF-E3F9E650CA50}"/>
              </a:ext>
            </a:extLst>
          </p:cNvPr>
          <p:cNvSpPr/>
          <p:nvPr/>
        </p:nvSpPr>
        <p:spPr>
          <a:xfrm>
            <a:off x="9597079" y="2548957"/>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a:extLst>
              <a:ext uri="{FF2B5EF4-FFF2-40B4-BE49-F238E27FC236}">
                <a16:creationId xmlns:a16="http://schemas.microsoft.com/office/drawing/2014/main" id="{6F9005DB-24E4-42F9-B806-68900BE78AA2}"/>
              </a:ext>
            </a:extLst>
          </p:cNvPr>
          <p:cNvSpPr/>
          <p:nvPr/>
        </p:nvSpPr>
        <p:spPr>
          <a:xfrm>
            <a:off x="8583710" y="3087932"/>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Rectangle 23">
            <a:extLst>
              <a:ext uri="{FF2B5EF4-FFF2-40B4-BE49-F238E27FC236}">
                <a16:creationId xmlns:a16="http://schemas.microsoft.com/office/drawing/2014/main" id="{30332FB2-BED5-4089-9B7A-F0516FF5354B}"/>
              </a:ext>
            </a:extLst>
          </p:cNvPr>
          <p:cNvSpPr/>
          <p:nvPr/>
        </p:nvSpPr>
        <p:spPr>
          <a:xfrm>
            <a:off x="9567046" y="3087932"/>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ctangle 24">
            <a:extLst>
              <a:ext uri="{FF2B5EF4-FFF2-40B4-BE49-F238E27FC236}">
                <a16:creationId xmlns:a16="http://schemas.microsoft.com/office/drawing/2014/main" id="{80F771A7-E47B-4968-895D-73353D4A727C}"/>
              </a:ext>
            </a:extLst>
          </p:cNvPr>
          <p:cNvSpPr/>
          <p:nvPr/>
        </p:nvSpPr>
        <p:spPr>
          <a:xfrm>
            <a:off x="5248393" y="5836674"/>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Rectangle 25">
            <a:extLst>
              <a:ext uri="{FF2B5EF4-FFF2-40B4-BE49-F238E27FC236}">
                <a16:creationId xmlns:a16="http://schemas.microsoft.com/office/drawing/2014/main" id="{C3AE7614-963F-4B33-93F1-47AAB6F22D79}"/>
              </a:ext>
            </a:extLst>
          </p:cNvPr>
          <p:cNvSpPr/>
          <p:nvPr/>
        </p:nvSpPr>
        <p:spPr>
          <a:xfrm>
            <a:off x="6231728" y="5836674"/>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Rectangle 26">
            <a:extLst>
              <a:ext uri="{FF2B5EF4-FFF2-40B4-BE49-F238E27FC236}">
                <a16:creationId xmlns:a16="http://schemas.microsoft.com/office/drawing/2014/main" id="{14BA7910-E49D-4A4B-9E64-4342FB260351}"/>
              </a:ext>
            </a:extLst>
          </p:cNvPr>
          <p:cNvSpPr/>
          <p:nvPr/>
        </p:nvSpPr>
        <p:spPr>
          <a:xfrm>
            <a:off x="7174817" y="5871595"/>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Rectangle 27">
            <a:extLst>
              <a:ext uri="{FF2B5EF4-FFF2-40B4-BE49-F238E27FC236}">
                <a16:creationId xmlns:a16="http://schemas.microsoft.com/office/drawing/2014/main" id="{2456CAEB-2848-4BDD-8A5A-58631E8AE3AF}"/>
              </a:ext>
            </a:extLst>
          </p:cNvPr>
          <p:cNvSpPr/>
          <p:nvPr/>
        </p:nvSpPr>
        <p:spPr>
          <a:xfrm>
            <a:off x="8249882" y="5836674"/>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Rectangle 28">
            <a:extLst>
              <a:ext uri="{FF2B5EF4-FFF2-40B4-BE49-F238E27FC236}">
                <a16:creationId xmlns:a16="http://schemas.microsoft.com/office/drawing/2014/main" id="{24C4CE66-09CA-4338-97E2-16A459A48EFF}"/>
              </a:ext>
            </a:extLst>
          </p:cNvPr>
          <p:cNvSpPr/>
          <p:nvPr/>
        </p:nvSpPr>
        <p:spPr>
          <a:xfrm>
            <a:off x="10488932" y="1460429"/>
            <a:ext cx="1245868"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Slide Number Placeholder 5">
            <a:extLst>
              <a:ext uri="{FF2B5EF4-FFF2-40B4-BE49-F238E27FC236}">
                <a16:creationId xmlns:a16="http://schemas.microsoft.com/office/drawing/2014/main" id="{9AF40D0D-D48B-43F9-9000-78B08BC1552F}"/>
              </a:ext>
            </a:extLst>
          </p:cNvPr>
          <p:cNvSpPr>
            <a:spLocks noGrp="1"/>
          </p:cNvSpPr>
          <p:nvPr>
            <p:ph type="sldNum" sz="quarter" idx="12"/>
          </p:nvPr>
        </p:nvSpPr>
        <p:spPr/>
        <p:txBody>
          <a:bodyPr/>
          <a:lstStyle/>
          <a:p>
            <a:r>
              <a:rPr lang="en-NZ"/>
              <a:t>Page </a:t>
            </a:r>
            <a:fld id="{E7A10B82-D846-430E-9761-C8D436C83BF8}" type="slidenum">
              <a:rPr lang="en-NZ" smtClean="0"/>
              <a:pPr/>
              <a:t>42</a:t>
            </a:fld>
            <a:endParaRPr lang="en-NZ" dirty="0"/>
          </a:p>
        </p:txBody>
      </p:sp>
      <p:pic>
        <p:nvPicPr>
          <p:cNvPr id="13" name="Audio 12">
            <a:hlinkClick r:id="" action="ppaction://media"/>
            <a:extLst>
              <a:ext uri="{FF2B5EF4-FFF2-40B4-BE49-F238E27FC236}">
                <a16:creationId xmlns:a16="http://schemas.microsoft.com/office/drawing/2014/main" id="{2B9C0BE0-166F-42D4-B270-A2EADC685A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9030374"/>
      </p:ext>
    </p:extLst>
  </p:cSld>
  <p:clrMapOvr>
    <a:masterClrMapping/>
  </p:clrMapOvr>
  <mc:AlternateContent xmlns:mc="http://schemas.openxmlformats.org/markup-compatibility/2006" xmlns:p14="http://schemas.microsoft.com/office/powerpoint/2010/main">
    <mc:Choice Requires="p14">
      <p:transition p14:dur="0" advTm="10147"/>
    </mc:Choice>
    <mc:Fallback xmlns="">
      <p:transition advTm="1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B7357352-3336-40A6-A8C5-A0659751D1B7}"/>
              </a:ext>
            </a:extLst>
          </p:cNvPr>
          <p:cNvPicPr>
            <a:picLocks noChangeAspect="1"/>
          </p:cNvPicPr>
          <p:nvPr/>
        </p:nvPicPr>
        <p:blipFill rotWithShape="1">
          <a:blip r:embed="rId5"/>
          <a:srcRect t="5276" b="49673"/>
          <a:stretch/>
        </p:blipFill>
        <p:spPr>
          <a:xfrm>
            <a:off x="3812598" y="127412"/>
            <a:ext cx="8138344" cy="450607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8DE9FDC-54E6-4549-BB63-DD5C807F4B92}"/>
              </a:ext>
            </a:extLst>
          </p:cNvPr>
          <p:cNvPicPr>
            <a:picLocks noChangeAspect="1"/>
          </p:cNvPicPr>
          <p:nvPr/>
        </p:nvPicPr>
        <p:blipFill>
          <a:blip r:embed="rId6"/>
          <a:stretch>
            <a:fillRect/>
          </a:stretch>
        </p:blipFill>
        <p:spPr>
          <a:xfrm>
            <a:off x="105889" y="1740288"/>
            <a:ext cx="4143382" cy="497511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7D59EFD-1F94-494E-AF0F-52DC2F53C132}"/>
              </a:ext>
            </a:extLst>
          </p:cNvPr>
          <p:cNvPicPr>
            <a:picLocks noChangeAspect="1"/>
          </p:cNvPicPr>
          <p:nvPr/>
        </p:nvPicPr>
        <p:blipFill rotWithShape="1">
          <a:blip r:embed="rId7"/>
          <a:srcRect t="13204" b="70187"/>
          <a:stretch/>
        </p:blipFill>
        <p:spPr>
          <a:xfrm>
            <a:off x="3951747" y="4787153"/>
            <a:ext cx="7707749" cy="84522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AB6C59F-9747-4E91-80A3-755AAC8FC0BB}"/>
              </a:ext>
            </a:extLst>
          </p:cNvPr>
          <p:cNvPicPr>
            <a:picLocks noChangeAspect="1"/>
          </p:cNvPicPr>
          <p:nvPr/>
        </p:nvPicPr>
        <p:blipFill rotWithShape="1">
          <a:blip r:embed="rId7"/>
          <a:srcRect t="61120" b="28703"/>
          <a:stretch/>
        </p:blipFill>
        <p:spPr>
          <a:xfrm>
            <a:off x="3951745" y="5759926"/>
            <a:ext cx="7707749" cy="517905"/>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1A9F4304-A30B-4B18-882F-C22A26FFDC3F}"/>
              </a:ext>
            </a:extLst>
          </p:cNvPr>
          <p:cNvSpPr/>
          <p:nvPr/>
        </p:nvSpPr>
        <p:spPr>
          <a:xfrm>
            <a:off x="105889" y="2230336"/>
            <a:ext cx="1086522" cy="61318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10">
            <a:extLst>
              <a:ext uri="{FF2B5EF4-FFF2-40B4-BE49-F238E27FC236}">
                <a16:creationId xmlns:a16="http://schemas.microsoft.com/office/drawing/2014/main" id="{F2C8BB71-DA91-4E23-B85C-E848AA390698}"/>
              </a:ext>
            </a:extLst>
          </p:cNvPr>
          <p:cNvSpPr txBox="1"/>
          <p:nvPr/>
        </p:nvSpPr>
        <p:spPr>
          <a:xfrm>
            <a:off x="624701" y="462184"/>
            <a:ext cx="2971755" cy="804259"/>
          </a:xfrm>
          <a:prstGeom prst="rect">
            <a:avLst/>
          </a:prstGeom>
          <a:solidFill>
            <a:schemeClr val="bg1"/>
          </a:solidFill>
        </p:spPr>
        <p:txBody>
          <a:bodyPr wrap="square" rtlCol="0">
            <a:spAutoFit/>
          </a:bodyPr>
          <a:lstStyle/>
          <a:p>
            <a:pPr algn="ctr"/>
            <a:r>
              <a:rPr lang="en-NZ" sz="2000" b="1" dirty="0">
                <a:latin typeface="Arial Nova" panose="020B0504020202020204" pitchFamily="34" charset="0"/>
              </a:rPr>
              <a:t>Climate Zones 3 and 4</a:t>
            </a:r>
          </a:p>
          <a:p>
            <a:pPr algn="ctr">
              <a:lnSpc>
                <a:spcPct val="150000"/>
              </a:lnSpc>
            </a:pPr>
            <a:r>
              <a:rPr lang="en-NZ" sz="2000" b="1" dirty="0">
                <a:latin typeface="Arial Nova" panose="020B0504020202020204" pitchFamily="34" charset="0"/>
              </a:rPr>
              <a:t>After Nov 2022</a:t>
            </a:r>
          </a:p>
        </p:txBody>
      </p:sp>
      <p:sp>
        <p:nvSpPr>
          <p:cNvPr id="12" name="Rectangle 11">
            <a:extLst>
              <a:ext uri="{FF2B5EF4-FFF2-40B4-BE49-F238E27FC236}">
                <a16:creationId xmlns:a16="http://schemas.microsoft.com/office/drawing/2014/main" id="{614BFA68-94A0-46E4-AC04-ABFD11287FB7}"/>
              </a:ext>
            </a:extLst>
          </p:cNvPr>
          <p:cNvSpPr/>
          <p:nvPr/>
        </p:nvSpPr>
        <p:spPr>
          <a:xfrm>
            <a:off x="7250301" y="5090660"/>
            <a:ext cx="1817937" cy="133853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L-Shape 2">
            <a:extLst>
              <a:ext uri="{FF2B5EF4-FFF2-40B4-BE49-F238E27FC236}">
                <a16:creationId xmlns:a16="http://schemas.microsoft.com/office/drawing/2014/main" id="{1F424BD2-F405-47DF-BE65-94606B88425E}"/>
              </a:ext>
            </a:extLst>
          </p:cNvPr>
          <p:cNvSpPr/>
          <p:nvPr/>
        </p:nvSpPr>
        <p:spPr>
          <a:xfrm flipH="1">
            <a:off x="9370015" y="1919241"/>
            <a:ext cx="2474154" cy="2710043"/>
          </a:xfrm>
          <a:prstGeom prst="corner">
            <a:avLst>
              <a:gd name="adj1" fmla="val 66523"/>
              <a:gd name="adj2" fmla="val 61740"/>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a:extLst>
              <a:ext uri="{FF2B5EF4-FFF2-40B4-BE49-F238E27FC236}">
                <a16:creationId xmlns:a16="http://schemas.microsoft.com/office/drawing/2014/main" id="{22E602A7-2046-41AD-A32D-DCA6A77A7708}"/>
              </a:ext>
            </a:extLst>
          </p:cNvPr>
          <p:cNvSpPr/>
          <p:nvPr/>
        </p:nvSpPr>
        <p:spPr>
          <a:xfrm>
            <a:off x="8613743" y="1471006"/>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ctangle 14">
            <a:extLst>
              <a:ext uri="{FF2B5EF4-FFF2-40B4-BE49-F238E27FC236}">
                <a16:creationId xmlns:a16="http://schemas.microsoft.com/office/drawing/2014/main" id="{EC2C9FAC-5D3C-47B5-A0A4-F9702B63AFAB}"/>
              </a:ext>
            </a:extLst>
          </p:cNvPr>
          <p:cNvSpPr/>
          <p:nvPr/>
        </p:nvSpPr>
        <p:spPr>
          <a:xfrm>
            <a:off x="8593269" y="4199346"/>
            <a:ext cx="570156" cy="2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a:extLst>
              <a:ext uri="{FF2B5EF4-FFF2-40B4-BE49-F238E27FC236}">
                <a16:creationId xmlns:a16="http://schemas.microsoft.com/office/drawing/2014/main" id="{1998767D-1836-470E-9FEE-70FA293C1248}"/>
              </a:ext>
            </a:extLst>
          </p:cNvPr>
          <p:cNvSpPr/>
          <p:nvPr/>
        </p:nvSpPr>
        <p:spPr>
          <a:xfrm>
            <a:off x="8585800" y="3626908"/>
            <a:ext cx="570156" cy="34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a:extLst>
              <a:ext uri="{FF2B5EF4-FFF2-40B4-BE49-F238E27FC236}">
                <a16:creationId xmlns:a16="http://schemas.microsoft.com/office/drawing/2014/main" id="{C6B2603E-57EA-4DBA-BD69-D2271E54EA8A}"/>
              </a:ext>
            </a:extLst>
          </p:cNvPr>
          <p:cNvSpPr/>
          <p:nvPr/>
        </p:nvSpPr>
        <p:spPr>
          <a:xfrm>
            <a:off x="9597079" y="1471006"/>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18">
            <a:extLst>
              <a:ext uri="{FF2B5EF4-FFF2-40B4-BE49-F238E27FC236}">
                <a16:creationId xmlns:a16="http://schemas.microsoft.com/office/drawing/2014/main" id="{19273BB3-EE88-4D2B-BC15-71C285622454}"/>
              </a:ext>
            </a:extLst>
          </p:cNvPr>
          <p:cNvSpPr/>
          <p:nvPr/>
        </p:nvSpPr>
        <p:spPr>
          <a:xfrm>
            <a:off x="8583710" y="1954070"/>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19">
            <a:extLst>
              <a:ext uri="{FF2B5EF4-FFF2-40B4-BE49-F238E27FC236}">
                <a16:creationId xmlns:a16="http://schemas.microsoft.com/office/drawing/2014/main" id="{7522734E-5545-4F50-9DCF-38B4B85D3D7E}"/>
              </a:ext>
            </a:extLst>
          </p:cNvPr>
          <p:cNvSpPr/>
          <p:nvPr/>
        </p:nvSpPr>
        <p:spPr>
          <a:xfrm>
            <a:off x="9567046" y="1954070"/>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20">
            <a:extLst>
              <a:ext uri="{FF2B5EF4-FFF2-40B4-BE49-F238E27FC236}">
                <a16:creationId xmlns:a16="http://schemas.microsoft.com/office/drawing/2014/main" id="{CD2D7C3C-D383-4AA3-96AE-B247A9F1DB53}"/>
              </a:ext>
            </a:extLst>
          </p:cNvPr>
          <p:cNvSpPr/>
          <p:nvPr/>
        </p:nvSpPr>
        <p:spPr>
          <a:xfrm>
            <a:off x="8613743" y="2548957"/>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ectangle 21">
            <a:extLst>
              <a:ext uri="{FF2B5EF4-FFF2-40B4-BE49-F238E27FC236}">
                <a16:creationId xmlns:a16="http://schemas.microsoft.com/office/drawing/2014/main" id="{04C676EC-4E7B-42B1-89EF-E3F9E650CA50}"/>
              </a:ext>
            </a:extLst>
          </p:cNvPr>
          <p:cNvSpPr/>
          <p:nvPr/>
        </p:nvSpPr>
        <p:spPr>
          <a:xfrm>
            <a:off x="9597079" y="2548957"/>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a:extLst>
              <a:ext uri="{FF2B5EF4-FFF2-40B4-BE49-F238E27FC236}">
                <a16:creationId xmlns:a16="http://schemas.microsoft.com/office/drawing/2014/main" id="{6F9005DB-24E4-42F9-B806-68900BE78AA2}"/>
              </a:ext>
            </a:extLst>
          </p:cNvPr>
          <p:cNvSpPr/>
          <p:nvPr/>
        </p:nvSpPr>
        <p:spPr>
          <a:xfrm>
            <a:off x="8583710" y="3087932"/>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ctangle 24">
            <a:extLst>
              <a:ext uri="{FF2B5EF4-FFF2-40B4-BE49-F238E27FC236}">
                <a16:creationId xmlns:a16="http://schemas.microsoft.com/office/drawing/2014/main" id="{80F771A7-E47B-4968-895D-73353D4A727C}"/>
              </a:ext>
            </a:extLst>
          </p:cNvPr>
          <p:cNvSpPr/>
          <p:nvPr/>
        </p:nvSpPr>
        <p:spPr>
          <a:xfrm>
            <a:off x="5248393" y="5836674"/>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Rectangle 25">
            <a:extLst>
              <a:ext uri="{FF2B5EF4-FFF2-40B4-BE49-F238E27FC236}">
                <a16:creationId xmlns:a16="http://schemas.microsoft.com/office/drawing/2014/main" id="{C3AE7614-963F-4B33-93F1-47AAB6F22D79}"/>
              </a:ext>
            </a:extLst>
          </p:cNvPr>
          <p:cNvSpPr/>
          <p:nvPr/>
        </p:nvSpPr>
        <p:spPr>
          <a:xfrm>
            <a:off x="6231728" y="5836674"/>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Rectangle 26">
            <a:extLst>
              <a:ext uri="{FF2B5EF4-FFF2-40B4-BE49-F238E27FC236}">
                <a16:creationId xmlns:a16="http://schemas.microsoft.com/office/drawing/2014/main" id="{14BA7910-E49D-4A4B-9E64-4342FB260351}"/>
              </a:ext>
            </a:extLst>
          </p:cNvPr>
          <p:cNvSpPr/>
          <p:nvPr/>
        </p:nvSpPr>
        <p:spPr>
          <a:xfrm>
            <a:off x="9326075" y="5867271"/>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Rectangle 27">
            <a:extLst>
              <a:ext uri="{FF2B5EF4-FFF2-40B4-BE49-F238E27FC236}">
                <a16:creationId xmlns:a16="http://schemas.microsoft.com/office/drawing/2014/main" id="{2456CAEB-2848-4BDD-8A5A-58631E8AE3AF}"/>
              </a:ext>
            </a:extLst>
          </p:cNvPr>
          <p:cNvSpPr/>
          <p:nvPr/>
        </p:nvSpPr>
        <p:spPr>
          <a:xfrm>
            <a:off x="10431060" y="5836674"/>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Rectangle 28">
            <a:extLst>
              <a:ext uri="{FF2B5EF4-FFF2-40B4-BE49-F238E27FC236}">
                <a16:creationId xmlns:a16="http://schemas.microsoft.com/office/drawing/2014/main" id="{30A72C36-C730-4439-91A6-5312FB17B1EF}"/>
              </a:ext>
            </a:extLst>
          </p:cNvPr>
          <p:cNvSpPr/>
          <p:nvPr/>
        </p:nvSpPr>
        <p:spPr>
          <a:xfrm>
            <a:off x="10499458" y="1528344"/>
            <a:ext cx="116003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Slide Number Placeholder 5">
            <a:extLst>
              <a:ext uri="{FF2B5EF4-FFF2-40B4-BE49-F238E27FC236}">
                <a16:creationId xmlns:a16="http://schemas.microsoft.com/office/drawing/2014/main" id="{19FEA833-A367-44D6-A455-9A7C170BB774}"/>
              </a:ext>
            </a:extLst>
          </p:cNvPr>
          <p:cNvSpPr>
            <a:spLocks noGrp="1"/>
          </p:cNvSpPr>
          <p:nvPr>
            <p:ph type="sldNum" sz="quarter" idx="12"/>
          </p:nvPr>
        </p:nvSpPr>
        <p:spPr/>
        <p:txBody>
          <a:bodyPr/>
          <a:lstStyle/>
          <a:p>
            <a:r>
              <a:rPr lang="en-NZ"/>
              <a:t>Page </a:t>
            </a:r>
            <a:fld id="{E7A10B82-D846-430E-9761-C8D436C83BF8}" type="slidenum">
              <a:rPr lang="en-NZ" smtClean="0"/>
              <a:pPr/>
              <a:t>43</a:t>
            </a:fld>
            <a:endParaRPr lang="en-NZ" dirty="0"/>
          </a:p>
        </p:txBody>
      </p:sp>
      <p:pic>
        <p:nvPicPr>
          <p:cNvPr id="13" name="Audio 12">
            <a:hlinkClick r:id="" action="ppaction://media"/>
            <a:extLst>
              <a:ext uri="{FF2B5EF4-FFF2-40B4-BE49-F238E27FC236}">
                <a16:creationId xmlns:a16="http://schemas.microsoft.com/office/drawing/2014/main" id="{2DA9ACDC-D91C-4152-A797-BA8255E700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4235112"/>
      </p:ext>
    </p:extLst>
  </p:cSld>
  <p:clrMapOvr>
    <a:masterClrMapping/>
  </p:clrMapOvr>
  <mc:AlternateContent xmlns:mc="http://schemas.openxmlformats.org/markup-compatibility/2006" xmlns:p14="http://schemas.microsoft.com/office/powerpoint/2010/main">
    <mc:Choice Requires="p14">
      <p:transition p14:dur="0" advTm="8762"/>
    </mc:Choice>
    <mc:Fallback xmlns="">
      <p:transition advTm="8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B7357352-3336-40A6-A8C5-A0659751D1B7}"/>
              </a:ext>
            </a:extLst>
          </p:cNvPr>
          <p:cNvPicPr>
            <a:picLocks noChangeAspect="1"/>
          </p:cNvPicPr>
          <p:nvPr/>
        </p:nvPicPr>
        <p:blipFill rotWithShape="1">
          <a:blip r:embed="rId5"/>
          <a:srcRect t="5276" b="49673"/>
          <a:stretch/>
        </p:blipFill>
        <p:spPr>
          <a:xfrm>
            <a:off x="3812598" y="127412"/>
            <a:ext cx="8138344" cy="450607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8DE9FDC-54E6-4549-BB63-DD5C807F4B92}"/>
              </a:ext>
            </a:extLst>
          </p:cNvPr>
          <p:cNvPicPr>
            <a:picLocks noChangeAspect="1"/>
          </p:cNvPicPr>
          <p:nvPr/>
        </p:nvPicPr>
        <p:blipFill>
          <a:blip r:embed="rId6"/>
          <a:stretch>
            <a:fillRect/>
          </a:stretch>
        </p:blipFill>
        <p:spPr>
          <a:xfrm>
            <a:off x="105889" y="1740288"/>
            <a:ext cx="4143382" cy="497511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7D59EFD-1F94-494E-AF0F-52DC2F53C132}"/>
              </a:ext>
            </a:extLst>
          </p:cNvPr>
          <p:cNvPicPr>
            <a:picLocks noChangeAspect="1"/>
          </p:cNvPicPr>
          <p:nvPr/>
        </p:nvPicPr>
        <p:blipFill rotWithShape="1">
          <a:blip r:embed="rId7"/>
          <a:srcRect t="13204" b="70187"/>
          <a:stretch/>
        </p:blipFill>
        <p:spPr>
          <a:xfrm>
            <a:off x="3951747" y="4787153"/>
            <a:ext cx="7707749" cy="84522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AB6C59F-9747-4E91-80A3-755AAC8FC0BB}"/>
              </a:ext>
            </a:extLst>
          </p:cNvPr>
          <p:cNvPicPr>
            <a:picLocks noChangeAspect="1"/>
          </p:cNvPicPr>
          <p:nvPr/>
        </p:nvPicPr>
        <p:blipFill rotWithShape="1">
          <a:blip r:embed="rId7"/>
          <a:srcRect t="61120" b="28703"/>
          <a:stretch/>
        </p:blipFill>
        <p:spPr>
          <a:xfrm>
            <a:off x="3951745" y="5759926"/>
            <a:ext cx="7707749" cy="517905"/>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1A9F4304-A30B-4B18-882F-C22A26FFDC3F}"/>
              </a:ext>
            </a:extLst>
          </p:cNvPr>
          <p:cNvSpPr/>
          <p:nvPr/>
        </p:nvSpPr>
        <p:spPr>
          <a:xfrm>
            <a:off x="81440" y="1765418"/>
            <a:ext cx="1086522" cy="61318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10">
            <a:extLst>
              <a:ext uri="{FF2B5EF4-FFF2-40B4-BE49-F238E27FC236}">
                <a16:creationId xmlns:a16="http://schemas.microsoft.com/office/drawing/2014/main" id="{F2C8BB71-DA91-4E23-B85C-E848AA390698}"/>
              </a:ext>
            </a:extLst>
          </p:cNvPr>
          <p:cNvSpPr txBox="1"/>
          <p:nvPr/>
        </p:nvSpPr>
        <p:spPr>
          <a:xfrm>
            <a:off x="624701" y="462184"/>
            <a:ext cx="2971755" cy="804259"/>
          </a:xfrm>
          <a:prstGeom prst="rect">
            <a:avLst/>
          </a:prstGeom>
          <a:solidFill>
            <a:schemeClr val="bg1"/>
          </a:solidFill>
        </p:spPr>
        <p:txBody>
          <a:bodyPr wrap="square" rtlCol="0">
            <a:spAutoFit/>
          </a:bodyPr>
          <a:lstStyle/>
          <a:p>
            <a:pPr algn="ctr"/>
            <a:r>
              <a:rPr lang="en-NZ" sz="2000" b="1" dirty="0">
                <a:latin typeface="Arial Nova" panose="020B0504020202020204" pitchFamily="34" charset="0"/>
              </a:rPr>
              <a:t>Climate Zones 1 and 2</a:t>
            </a:r>
          </a:p>
          <a:p>
            <a:pPr algn="ctr">
              <a:lnSpc>
                <a:spcPct val="150000"/>
              </a:lnSpc>
            </a:pPr>
            <a:r>
              <a:rPr lang="en-NZ" sz="2000" b="1" dirty="0">
                <a:latin typeface="Arial Nova" panose="020B0504020202020204" pitchFamily="34" charset="0"/>
              </a:rPr>
              <a:t>After Nov 2022</a:t>
            </a:r>
          </a:p>
        </p:txBody>
      </p:sp>
      <p:sp>
        <p:nvSpPr>
          <p:cNvPr id="12" name="Rectangle 11">
            <a:extLst>
              <a:ext uri="{FF2B5EF4-FFF2-40B4-BE49-F238E27FC236}">
                <a16:creationId xmlns:a16="http://schemas.microsoft.com/office/drawing/2014/main" id="{614BFA68-94A0-46E4-AC04-ABFD11287FB7}"/>
              </a:ext>
            </a:extLst>
          </p:cNvPr>
          <p:cNvSpPr/>
          <p:nvPr/>
        </p:nvSpPr>
        <p:spPr>
          <a:xfrm>
            <a:off x="5187031" y="5090660"/>
            <a:ext cx="1817937" cy="133853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L-Shape 2">
            <a:extLst>
              <a:ext uri="{FF2B5EF4-FFF2-40B4-BE49-F238E27FC236}">
                <a16:creationId xmlns:a16="http://schemas.microsoft.com/office/drawing/2014/main" id="{1F424BD2-F405-47DF-BE65-94606B88425E}"/>
              </a:ext>
            </a:extLst>
          </p:cNvPr>
          <p:cNvSpPr/>
          <p:nvPr/>
        </p:nvSpPr>
        <p:spPr>
          <a:xfrm flipH="1">
            <a:off x="8466268" y="1376979"/>
            <a:ext cx="3377901" cy="3252305"/>
          </a:xfrm>
          <a:prstGeom prst="corner">
            <a:avLst>
              <a:gd name="adj1" fmla="val 34108"/>
              <a:gd name="adj2" fmla="val 72935"/>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a:extLst>
              <a:ext uri="{FF2B5EF4-FFF2-40B4-BE49-F238E27FC236}">
                <a16:creationId xmlns:a16="http://schemas.microsoft.com/office/drawing/2014/main" id="{22E602A7-2046-41AD-A32D-DCA6A77A7708}"/>
              </a:ext>
            </a:extLst>
          </p:cNvPr>
          <p:cNvSpPr/>
          <p:nvPr/>
        </p:nvSpPr>
        <p:spPr>
          <a:xfrm>
            <a:off x="8613743" y="1471006"/>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a:extLst>
              <a:ext uri="{FF2B5EF4-FFF2-40B4-BE49-F238E27FC236}">
                <a16:creationId xmlns:a16="http://schemas.microsoft.com/office/drawing/2014/main" id="{C6B2603E-57EA-4DBA-BD69-D2271E54EA8A}"/>
              </a:ext>
            </a:extLst>
          </p:cNvPr>
          <p:cNvSpPr/>
          <p:nvPr/>
        </p:nvSpPr>
        <p:spPr>
          <a:xfrm>
            <a:off x="9597079" y="1471006"/>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18">
            <a:extLst>
              <a:ext uri="{FF2B5EF4-FFF2-40B4-BE49-F238E27FC236}">
                <a16:creationId xmlns:a16="http://schemas.microsoft.com/office/drawing/2014/main" id="{19273BB3-EE88-4D2B-BC15-71C285622454}"/>
              </a:ext>
            </a:extLst>
          </p:cNvPr>
          <p:cNvSpPr/>
          <p:nvPr/>
        </p:nvSpPr>
        <p:spPr>
          <a:xfrm>
            <a:off x="8583710" y="1954070"/>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20">
            <a:extLst>
              <a:ext uri="{FF2B5EF4-FFF2-40B4-BE49-F238E27FC236}">
                <a16:creationId xmlns:a16="http://schemas.microsoft.com/office/drawing/2014/main" id="{CD2D7C3C-D383-4AA3-96AE-B247A9F1DB53}"/>
              </a:ext>
            </a:extLst>
          </p:cNvPr>
          <p:cNvSpPr/>
          <p:nvPr/>
        </p:nvSpPr>
        <p:spPr>
          <a:xfrm>
            <a:off x="8613743" y="2548957"/>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a:extLst>
              <a:ext uri="{FF2B5EF4-FFF2-40B4-BE49-F238E27FC236}">
                <a16:creationId xmlns:a16="http://schemas.microsoft.com/office/drawing/2014/main" id="{6F9005DB-24E4-42F9-B806-68900BE78AA2}"/>
              </a:ext>
            </a:extLst>
          </p:cNvPr>
          <p:cNvSpPr/>
          <p:nvPr/>
        </p:nvSpPr>
        <p:spPr>
          <a:xfrm>
            <a:off x="8583710" y="3087932"/>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ctangle 24">
            <a:extLst>
              <a:ext uri="{FF2B5EF4-FFF2-40B4-BE49-F238E27FC236}">
                <a16:creationId xmlns:a16="http://schemas.microsoft.com/office/drawing/2014/main" id="{80F771A7-E47B-4968-895D-73353D4A727C}"/>
              </a:ext>
            </a:extLst>
          </p:cNvPr>
          <p:cNvSpPr/>
          <p:nvPr/>
        </p:nvSpPr>
        <p:spPr>
          <a:xfrm>
            <a:off x="7311347" y="5854172"/>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Rectangle 25">
            <a:extLst>
              <a:ext uri="{FF2B5EF4-FFF2-40B4-BE49-F238E27FC236}">
                <a16:creationId xmlns:a16="http://schemas.microsoft.com/office/drawing/2014/main" id="{C3AE7614-963F-4B33-93F1-47AAB6F22D79}"/>
              </a:ext>
            </a:extLst>
          </p:cNvPr>
          <p:cNvSpPr/>
          <p:nvPr/>
        </p:nvSpPr>
        <p:spPr>
          <a:xfrm>
            <a:off x="8305652" y="5836674"/>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Rectangle 26">
            <a:extLst>
              <a:ext uri="{FF2B5EF4-FFF2-40B4-BE49-F238E27FC236}">
                <a16:creationId xmlns:a16="http://schemas.microsoft.com/office/drawing/2014/main" id="{14BA7910-E49D-4A4B-9E64-4342FB260351}"/>
              </a:ext>
            </a:extLst>
          </p:cNvPr>
          <p:cNvSpPr/>
          <p:nvPr/>
        </p:nvSpPr>
        <p:spPr>
          <a:xfrm>
            <a:off x="9326075" y="5867271"/>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Rectangle 27">
            <a:extLst>
              <a:ext uri="{FF2B5EF4-FFF2-40B4-BE49-F238E27FC236}">
                <a16:creationId xmlns:a16="http://schemas.microsoft.com/office/drawing/2014/main" id="{2456CAEB-2848-4BDD-8A5A-58631E8AE3AF}"/>
              </a:ext>
            </a:extLst>
          </p:cNvPr>
          <p:cNvSpPr/>
          <p:nvPr/>
        </p:nvSpPr>
        <p:spPr>
          <a:xfrm>
            <a:off x="10431060" y="5836674"/>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TextBox 29">
            <a:extLst>
              <a:ext uri="{FF2B5EF4-FFF2-40B4-BE49-F238E27FC236}">
                <a16:creationId xmlns:a16="http://schemas.microsoft.com/office/drawing/2014/main" id="{E5CDD98B-C55E-48D7-BFAB-6E47A481B973}"/>
              </a:ext>
            </a:extLst>
          </p:cNvPr>
          <p:cNvSpPr txBox="1"/>
          <p:nvPr/>
        </p:nvSpPr>
        <p:spPr>
          <a:xfrm>
            <a:off x="5291777" y="5854172"/>
            <a:ext cx="882127" cy="276999"/>
          </a:xfrm>
          <a:prstGeom prst="rect">
            <a:avLst/>
          </a:prstGeom>
          <a:solidFill>
            <a:schemeClr val="bg1"/>
          </a:solidFill>
        </p:spPr>
        <p:txBody>
          <a:bodyPr wrap="square" rtlCol="0">
            <a:spAutoFit/>
          </a:bodyPr>
          <a:lstStyle/>
          <a:p>
            <a:pPr algn="ctr"/>
            <a:r>
              <a:rPr lang="en-NZ" sz="1200" b="1" dirty="0">
                <a:solidFill>
                  <a:srgbClr val="FF0000"/>
                </a:solidFill>
                <a:latin typeface="Arial Nova" panose="020B0504020202020204" pitchFamily="34" charset="0"/>
              </a:rPr>
              <a:t>R0.37</a:t>
            </a:r>
          </a:p>
        </p:txBody>
      </p:sp>
      <p:sp>
        <p:nvSpPr>
          <p:cNvPr id="31" name="TextBox 30">
            <a:extLst>
              <a:ext uri="{FF2B5EF4-FFF2-40B4-BE49-F238E27FC236}">
                <a16:creationId xmlns:a16="http://schemas.microsoft.com/office/drawing/2014/main" id="{49D56CCB-1950-4FC2-B857-29873AB4DA07}"/>
              </a:ext>
            </a:extLst>
          </p:cNvPr>
          <p:cNvSpPr txBox="1"/>
          <p:nvPr/>
        </p:nvSpPr>
        <p:spPr>
          <a:xfrm>
            <a:off x="6185409" y="5854172"/>
            <a:ext cx="731521" cy="276999"/>
          </a:xfrm>
          <a:prstGeom prst="rect">
            <a:avLst/>
          </a:prstGeom>
          <a:solidFill>
            <a:schemeClr val="bg1"/>
          </a:solidFill>
        </p:spPr>
        <p:txBody>
          <a:bodyPr wrap="square" rtlCol="0">
            <a:spAutoFit/>
          </a:bodyPr>
          <a:lstStyle/>
          <a:p>
            <a:pPr algn="ctr"/>
            <a:r>
              <a:rPr lang="en-NZ" sz="1200" b="1" dirty="0">
                <a:solidFill>
                  <a:srgbClr val="FF0000"/>
                </a:solidFill>
                <a:latin typeface="Arial Nova" panose="020B0504020202020204" pitchFamily="34" charset="0"/>
              </a:rPr>
              <a:t>R0.37</a:t>
            </a:r>
          </a:p>
        </p:txBody>
      </p:sp>
      <p:sp>
        <p:nvSpPr>
          <p:cNvPr id="6" name="Slide Number Placeholder 5">
            <a:extLst>
              <a:ext uri="{FF2B5EF4-FFF2-40B4-BE49-F238E27FC236}">
                <a16:creationId xmlns:a16="http://schemas.microsoft.com/office/drawing/2014/main" id="{03D1266E-8F79-46A7-B93C-4E74F9D39DA5}"/>
              </a:ext>
            </a:extLst>
          </p:cNvPr>
          <p:cNvSpPr>
            <a:spLocks noGrp="1"/>
          </p:cNvSpPr>
          <p:nvPr>
            <p:ph type="sldNum" sz="quarter" idx="12"/>
          </p:nvPr>
        </p:nvSpPr>
        <p:spPr/>
        <p:txBody>
          <a:bodyPr/>
          <a:lstStyle/>
          <a:p>
            <a:r>
              <a:rPr lang="en-NZ"/>
              <a:t>Page </a:t>
            </a:r>
            <a:fld id="{E7A10B82-D846-430E-9761-C8D436C83BF8}" type="slidenum">
              <a:rPr lang="en-NZ" smtClean="0"/>
              <a:pPr/>
              <a:t>44</a:t>
            </a:fld>
            <a:endParaRPr lang="en-NZ" dirty="0"/>
          </a:p>
        </p:txBody>
      </p:sp>
      <p:pic>
        <p:nvPicPr>
          <p:cNvPr id="13" name="Audio 12">
            <a:hlinkClick r:id="" action="ppaction://media"/>
            <a:extLst>
              <a:ext uri="{FF2B5EF4-FFF2-40B4-BE49-F238E27FC236}">
                <a16:creationId xmlns:a16="http://schemas.microsoft.com/office/drawing/2014/main" id="{78E2CAB6-25F1-4FC2-B8DF-94CE7977F6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7919200"/>
      </p:ext>
    </p:extLst>
  </p:cSld>
  <p:clrMapOvr>
    <a:masterClrMapping/>
  </p:clrMapOvr>
  <mc:AlternateContent xmlns:mc="http://schemas.openxmlformats.org/markup-compatibility/2006" xmlns:p14="http://schemas.microsoft.com/office/powerpoint/2010/main">
    <mc:Choice Requires="p14">
      <p:transition p14:dur="0" advTm="14210"/>
    </mc:Choice>
    <mc:Fallback xmlns="">
      <p:transition advTm="14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B7357352-3336-40A6-A8C5-A0659751D1B7}"/>
              </a:ext>
            </a:extLst>
          </p:cNvPr>
          <p:cNvPicPr>
            <a:picLocks noChangeAspect="1"/>
          </p:cNvPicPr>
          <p:nvPr/>
        </p:nvPicPr>
        <p:blipFill rotWithShape="1">
          <a:blip r:embed="rId5"/>
          <a:srcRect t="5276" b="49673"/>
          <a:stretch/>
        </p:blipFill>
        <p:spPr>
          <a:xfrm>
            <a:off x="3812598" y="127412"/>
            <a:ext cx="8138344" cy="450607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8DE9FDC-54E6-4549-BB63-DD5C807F4B92}"/>
              </a:ext>
            </a:extLst>
          </p:cNvPr>
          <p:cNvPicPr>
            <a:picLocks noChangeAspect="1"/>
          </p:cNvPicPr>
          <p:nvPr/>
        </p:nvPicPr>
        <p:blipFill>
          <a:blip r:embed="rId6"/>
          <a:stretch>
            <a:fillRect/>
          </a:stretch>
        </p:blipFill>
        <p:spPr>
          <a:xfrm>
            <a:off x="105889" y="1740288"/>
            <a:ext cx="4143382" cy="497511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7D59EFD-1F94-494E-AF0F-52DC2F53C132}"/>
              </a:ext>
            </a:extLst>
          </p:cNvPr>
          <p:cNvPicPr>
            <a:picLocks noChangeAspect="1"/>
          </p:cNvPicPr>
          <p:nvPr/>
        </p:nvPicPr>
        <p:blipFill rotWithShape="1">
          <a:blip r:embed="rId7"/>
          <a:srcRect t="13204" b="70187"/>
          <a:stretch/>
        </p:blipFill>
        <p:spPr>
          <a:xfrm>
            <a:off x="3951747" y="4787153"/>
            <a:ext cx="7707749" cy="84522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AB6C59F-9747-4E91-80A3-755AAC8FC0BB}"/>
              </a:ext>
            </a:extLst>
          </p:cNvPr>
          <p:cNvPicPr>
            <a:picLocks noChangeAspect="1"/>
          </p:cNvPicPr>
          <p:nvPr/>
        </p:nvPicPr>
        <p:blipFill rotWithShape="1">
          <a:blip r:embed="rId7"/>
          <a:srcRect t="61120" b="28703"/>
          <a:stretch/>
        </p:blipFill>
        <p:spPr>
          <a:xfrm>
            <a:off x="3951745" y="5759926"/>
            <a:ext cx="7707749" cy="517905"/>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F2C8BB71-DA91-4E23-B85C-E848AA390698}"/>
              </a:ext>
            </a:extLst>
          </p:cNvPr>
          <p:cNvSpPr txBox="1"/>
          <p:nvPr/>
        </p:nvSpPr>
        <p:spPr>
          <a:xfrm>
            <a:off x="624701" y="462184"/>
            <a:ext cx="2971755" cy="804259"/>
          </a:xfrm>
          <a:prstGeom prst="rect">
            <a:avLst/>
          </a:prstGeom>
          <a:solidFill>
            <a:schemeClr val="bg1"/>
          </a:solidFill>
        </p:spPr>
        <p:txBody>
          <a:bodyPr wrap="square" rtlCol="0">
            <a:spAutoFit/>
          </a:bodyPr>
          <a:lstStyle/>
          <a:p>
            <a:pPr algn="ctr"/>
            <a:r>
              <a:rPr lang="en-NZ" sz="2000" b="1" dirty="0">
                <a:latin typeface="Arial Nova" panose="020B0504020202020204" pitchFamily="34" charset="0"/>
              </a:rPr>
              <a:t>Climate Zones 1 and 2</a:t>
            </a:r>
          </a:p>
          <a:p>
            <a:pPr algn="ctr">
              <a:lnSpc>
                <a:spcPct val="150000"/>
              </a:lnSpc>
            </a:pPr>
            <a:r>
              <a:rPr lang="en-NZ" sz="2000" b="1" dirty="0">
                <a:solidFill>
                  <a:srgbClr val="C00000"/>
                </a:solidFill>
                <a:latin typeface="Arial Nova" panose="020B0504020202020204" pitchFamily="34" charset="0"/>
              </a:rPr>
              <a:t>After Nov 2023</a:t>
            </a:r>
          </a:p>
        </p:txBody>
      </p:sp>
      <p:sp>
        <p:nvSpPr>
          <p:cNvPr id="3" name="L-Shape 2">
            <a:extLst>
              <a:ext uri="{FF2B5EF4-FFF2-40B4-BE49-F238E27FC236}">
                <a16:creationId xmlns:a16="http://schemas.microsoft.com/office/drawing/2014/main" id="{1F424BD2-F405-47DF-BE65-94606B88425E}"/>
              </a:ext>
            </a:extLst>
          </p:cNvPr>
          <p:cNvSpPr/>
          <p:nvPr/>
        </p:nvSpPr>
        <p:spPr>
          <a:xfrm flipH="1">
            <a:off x="9370015" y="1919241"/>
            <a:ext cx="2474154" cy="2710043"/>
          </a:xfrm>
          <a:prstGeom prst="corner">
            <a:avLst>
              <a:gd name="adj1" fmla="val 66523"/>
              <a:gd name="adj2" fmla="val 6174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a:extLst>
              <a:ext uri="{FF2B5EF4-FFF2-40B4-BE49-F238E27FC236}">
                <a16:creationId xmlns:a16="http://schemas.microsoft.com/office/drawing/2014/main" id="{22E602A7-2046-41AD-A32D-DCA6A77A7708}"/>
              </a:ext>
            </a:extLst>
          </p:cNvPr>
          <p:cNvSpPr/>
          <p:nvPr/>
        </p:nvSpPr>
        <p:spPr>
          <a:xfrm>
            <a:off x="8613743" y="1471006"/>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ctangle 14">
            <a:extLst>
              <a:ext uri="{FF2B5EF4-FFF2-40B4-BE49-F238E27FC236}">
                <a16:creationId xmlns:a16="http://schemas.microsoft.com/office/drawing/2014/main" id="{EC2C9FAC-5D3C-47B5-A0A4-F9702B63AFAB}"/>
              </a:ext>
            </a:extLst>
          </p:cNvPr>
          <p:cNvSpPr/>
          <p:nvPr/>
        </p:nvSpPr>
        <p:spPr>
          <a:xfrm>
            <a:off x="8593269" y="4199346"/>
            <a:ext cx="570156" cy="2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a:extLst>
              <a:ext uri="{FF2B5EF4-FFF2-40B4-BE49-F238E27FC236}">
                <a16:creationId xmlns:a16="http://schemas.microsoft.com/office/drawing/2014/main" id="{1998767D-1836-470E-9FEE-70FA293C1248}"/>
              </a:ext>
            </a:extLst>
          </p:cNvPr>
          <p:cNvSpPr/>
          <p:nvPr/>
        </p:nvSpPr>
        <p:spPr>
          <a:xfrm>
            <a:off x="8585800" y="3626908"/>
            <a:ext cx="570156" cy="34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a:extLst>
              <a:ext uri="{FF2B5EF4-FFF2-40B4-BE49-F238E27FC236}">
                <a16:creationId xmlns:a16="http://schemas.microsoft.com/office/drawing/2014/main" id="{C6B2603E-57EA-4DBA-BD69-D2271E54EA8A}"/>
              </a:ext>
            </a:extLst>
          </p:cNvPr>
          <p:cNvSpPr/>
          <p:nvPr/>
        </p:nvSpPr>
        <p:spPr>
          <a:xfrm>
            <a:off x="9597079" y="1471006"/>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18">
            <a:extLst>
              <a:ext uri="{FF2B5EF4-FFF2-40B4-BE49-F238E27FC236}">
                <a16:creationId xmlns:a16="http://schemas.microsoft.com/office/drawing/2014/main" id="{19273BB3-EE88-4D2B-BC15-71C285622454}"/>
              </a:ext>
            </a:extLst>
          </p:cNvPr>
          <p:cNvSpPr/>
          <p:nvPr/>
        </p:nvSpPr>
        <p:spPr>
          <a:xfrm>
            <a:off x="8583710" y="1954070"/>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19">
            <a:extLst>
              <a:ext uri="{FF2B5EF4-FFF2-40B4-BE49-F238E27FC236}">
                <a16:creationId xmlns:a16="http://schemas.microsoft.com/office/drawing/2014/main" id="{7522734E-5545-4F50-9DCF-38B4B85D3D7E}"/>
              </a:ext>
            </a:extLst>
          </p:cNvPr>
          <p:cNvSpPr/>
          <p:nvPr/>
        </p:nvSpPr>
        <p:spPr>
          <a:xfrm>
            <a:off x="9567046" y="1954070"/>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20">
            <a:extLst>
              <a:ext uri="{FF2B5EF4-FFF2-40B4-BE49-F238E27FC236}">
                <a16:creationId xmlns:a16="http://schemas.microsoft.com/office/drawing/2014/main" id="{CD2D7C3C-D383-4AA3-96AE-B247A9F1DB53}"/>
              </a:ext>
            </a:extLst>
          </p:cNvPr>
          <p:cNvSpPr/>
          <p:nvPr/>
        </p:nvSpPr>
        <p:spPr>
          <a:xfrm>
            <a:off x="8613743" y="2548957"/>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ectangle 21">
            <a:extLst>
              <a:ext uri="{FF2B5EF4-FFF2-40B4-BE49-F238E27FC236}">
                <a16:creationId xmlns:a16="http://schemas.microsoft.com/office/drawing/2014/main" id="{04C676EC-4E7B-42B1-89EF-E3F9E650CA50}"/>
              </a:ext>
            </a:extLst>
          </p:cNvPr>
          <p:cNvSpPr/>
          <p:nvPr/>
        </p:nvSpPr>
        <p:spPr>
          <a:xfrm>
            <a:off x="9597079" y="2548957"/>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a:extLst>
              <a:ext uri="{FF2B5EF4-FFF2-40B4-BE49-F238E27FC236}">
                <a16:creationId xmlns:a16="http://schemas.microsoft.com/office/drawing/2014/main" id="{6F9005DB-24E4-42F9-B806-68900BE78AA2}"/>
              </a:ext>
            </a:extLst>
          </p:cNvPr>
          <p:cNvSpPr/>
          <p:nvPr/>
        </p:nvSpPr>
        <p:spPr>
          <a:xfrm>
            <a:off x="8583710" y="3087932"/>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Rectangle 26">
            <a:extLst>
              <a:ext uri="{FF2B5EF4-FFF2-40B4-BE49-F238E27FC236}">
                <a16:creationId xmlns:a16="http://schemas.microsoft.com/office/drawing/2014/main" id="{14BA7910-E49D-4A4B-9E64-4342FB260351}"/>
              </a:ext>
            </a:extLst>
          </p:cNvPr>
          <p:cNvSpPr/>
          <p:nvPr/>
        </p:nvSpPr>
        <p:spPr>
          <a:xfrm>
            <a:off x="9326075" y="5867271"/>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Rectangle 27">
            <a:extLst>
              <a:ext uri="{FF2B5EF4-FFF2-40B4-BE49-F238E27FC236}">
                <a16:creationId xmlns:a16="http://schemas.microsoft.com/office/drawing/2014/main" id="{2456CAEB-2848-4BDD-8A5A-58631E8AE3AF}"/>
              </a:ext>
            </a:extLst>
          </p:cNvPr>
          <p:cNvSpPr/>
          <p:nvPr/>
        </p:nvSpPr>
        <p:spPr>
          <a:xfrm>
            <a:off x="10431060" y="5836674"/>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Rectangle 28">
            <a:extLst>
              <a:ext uri="{FF2B5EF4-FFF2-40B4-BE49-F238E27FC236}">
                <a16:creationId xmlns:a16="http://schemas.microsoft.com/office/drawing/2014/main" id="{30A72C36-C730-4439-91A6-5312FB17B1EF}"/>
              </a:ext>
            </a:extLst>
          </p:cNvPr>
          <p:cNvSpPr/>
          <p:nvPr/>
        </p:nvSpPr>
        <p:spPr>
          <a:xfrm>
            <a:off x="10499458" y="1528344"/>
            <a:ext cx="116003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Rectangle 29">
            <a:extLst>
              <a:ext uri="{FF2B5EF4-FFF2-40B4-BE49-F238E27FC236}">
                <a16:creationId xmlns:a16="http://schemas.microsoft.com/office/drawing/2014/main" id="{303FA2A1-F2CC-4327-98C4-A60DF35F4406}"/>
              </a:ext>
            </a:extLst>
          </p:cNvPr>
          <p:cNvSpPr/>
          <p:nvPr/>
        </p:nvSpPr>
        <p:spPr>
          <a:xfrm>
            <a:off x="81440" y="1765418"/>
            <a:ext cx="1086522" cy="61318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Rectangle 30">
            <a:extLst>
              <a:ext uri="{FF2B5EF4-FFF2-40B4-BE49-F238E27FC236}">
                <a16:creationId xmlns:a16="http://schemas.microsoft.com/office/drawing/2014/main" id="{CF250EA9-C904-424B-942E-D363D4CEE42C}"/>
              </a:ext>
            </a:extLst>
          </p:cNvPr>
          <p:cNvSpPr/>
          <p:nvPr/>
        </p:nvSpPr>
        <p:spPr>
          <a:xfrm>
            <a:off x="5187031" y="5090660"/>
            <a:ext cx="1817937" cy="13385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Rectangle 31">
            <a:extLst>
              <a:ext uri="{FF2B5EF4-FFF2-40B4-BE49-F238E27FC236}">
                <a16:creationId xmlns:a16="http://schemas.microsoft.com/office/drawing/2014/main" id="{93FCE1B5-06D3-4A8B-A3F5-95CBD5C1219C}"/>
              </a:ext>
            </a:extLst>
          </p:cNvPr>
          <p:cNvSpPr/>
          <p:nvPr/>
        </p:nvSpPr>
        <p:spPr>
          <a:xfrm>
            <a:off x="7311347" y="5854172"/>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Rectangle 32">
            <a:extLst>
              <a:ext uri="{FF2B5EF4-FFF2-40B4-BE49-F238E27FC236}">
                <a16:creationId xmlns:a16="http://schemas.microsoft.com/office/drawing/2014/main" id="{A2E1993D-A5FB-42AA-86A8-C3A6D51AF6CE}"/>
              </a:ext>
            </a:extLst>
          </p:cNvPr>
          <p:cNvSpPr/>
          <p:nvPr/>
        </p:nvSpPr>
        <p:spPr>
          <a:xfrm>
            <a:off x="8305652" y="5836674"/>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Slide Number Placeholder 5">
            <a:extLst>
              <a:ext uri="{FF2B5EF4-FFF2-40B4-BE49-F238E27FC236}">
                <a16:creationId xmlns:a16="http://schemas.microsoft.com/office/drawing/2014/main" id="{709FD300-9A86-42BF-871F-9A7DD2AD052C}"/>
              </a:ext>
            </a:extLst>
          </p:cNvPr>
          <p:cNvSpPr>
            <a:spLocks noGrp="1"/>
          </p:cNvSpPr>
          <p:nvPr>
            <p:ph type="sldNum" sz="quarter" idx="12"/>
          </p:nvPr>
        </p:nvSpPr>
        <p:spPr/>
        <p:txBody>
          <a:bodyPr/>
          <a:lstStyle/>
          <a:p>
            <a:r>
              <a:rPr lang="en-NZ"/>
              <a:t>Page </a:t>
            </a:r>
            <a:fld id="{E7A10B82-D846-430E-9761-C8D436C83BF8}" type="slidenum">
              <a:rPr lang="en-NZ" smtClean="0"/>
              <a:pPr/>
              <a:t>45</a:t>
            </a:fld>
            <a:endParaRPr lang="en-NZ" dirty="0"/>
          </a:p>
        </p:txBody>
      </p:sp>
      <p:pic>
        <p:nvPicPr>
          <p:cNvPr id="12" name="Audio 11">
            <a:hlinkClick r:id="" action="ppaction://media"/>
            <a:extLst>
              <a:ext uri="{FF2B5EF4-FFF2-40B4-BE49-F238E27FC236}">
                <a16:creationId xmlns:a16="http://schemas.microsoft.com/office/drawing/2014/main" id="{356FE8FD-C4DB-481B-B888-1C1E1A1822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5184015"/>
      </p:ext>
    </p:extLst>
  </p:cSld>
  <p:clrMapOvr>
    <a:masterClrMapping/>
  </p:clrMapOvr>
  <mc:AlternateContent xmlns:mc="http://schemas.openxmlformats.org/markup-compatibility/2006" xmlns:p14="http://schemas.microsoft.com/office/powerpoint/2010/main">
    <mc:Choice Requires="p14">
      <p:transition p14:dur="0" advTm="12271"/>
    </mc:Choice>
    <mc:Fallback xmlns="">
      <p:transition advTm="1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B7357352-3336-40A6-A8C5-A0659751D1B7}"/>
              </a:ext>
            </a:extLst>
          </p:cNvPr>
          <p:cNvPicPr>
            <a:picLocks noChangeAspect="1"/>
          </p:cNvPicPr>
          <p:nvPr/>
        </p:nvPicPr>
        <p:blipFill rotWithShape="1">
          <a:blip r:embed="rId5"/>
          <a:srcRect t="5276" b="49673"/>
          <a:stretch/>
        </p:blipFill>
        <p:spPr>
          <a:xfrm>
            <a:off x="3812598" y="127412"/>
            <a:ext cx="8138344" cy="450607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8DE9FDC-54E6-4549-BB63-DD5C807F4B92}"/>
              </a:ext>
            </a:extLst>
          </p:cNvPr>
          <p:cNvPicPr>
            <a:picLocks noChangeAspect="1"/>
          </p:cNvPicPr>
          <p:nvPr/>
        </p:nvPicPr>
        <p:blipFill>
          <a:blip r:embed="rId6"/>
          <a:stretch>
            <a:fillRect/>
          </a:stretch>
        </p:blipFill>
        <p:spPr>
          <a:xfrm>
            <a:off x="105889" y="1740288"/>
            <a:ext cx="4143382" cy="497511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7D59EFD-1F94-494E-AF0F-52DC2F53C132}"/>
              </a:ext>
            </a:extLst>
          </p:cNvPr>
          <p:cNvPicPr>
            <a:picLocks noChangeAspect="1"/>
          </p:cNvPicPr>
          <p:nvPr/>
        </p:nvPicPr>
        <p:blipFill rotWithShape="1">
          <a:blip r:embed="rId7"/>
          <a:srcRect t="13204" b="70187"/>
          <a:stretch/>
        </p:blipFill>
        <p:spPr>
          <a:xfrm>
            <a:off x="3951747" y="4787153"/>
            <a:ext cx="7707749" cy="84522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AB6C59F-9747-4E91-80A3-755AAC8FC0BB}"/>
              </a:ext>
            </a:extLst>
          </p:cNvPr>
          <p:cNvPicPr>
            <a:picLocks noChangeAspect="1"/>
          </p:cNvPicPr>
          <p:nvPr/>
        </p:nvPicPr>
        <p:blipFill rotWithShape="1">
          <a:blip r:embed="rId7"/>
          <a:srcRect t="61120" b="28703"/>
          <a:stretch/>
        </p:blipFill>
        <p:spPr>
          <a:xfrm>
            <a:off x="3951745" y="5759926"/>
            <a:ext cx="7707749" cy="517905"/>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F2C8BB71-DA91-4E23-B85C-E848AA390698}"/>
              </a:ext>
            </a:extLst>
          </p:cNvPr>
          <p:cNvSpPr txBox="1"/>
          <p:nvPr/>
        </p:nvSpPr>
        <p:spPr>
          <a:xfrm>
            <a:off x="624701" y="462184"/>
            <a:ext cx="2971755" cy="804259"/>
          </a:xfrm>
          <a:prstGeom prst="rect">
            <a:avLst/>
          </a:prstGeom>
          <a:solidFill>
            <a:schemeClr val="bg1"/>
          </a:solidFill>
        </p:spPr>
        <p:txBody>
          <a:bodyPr wrap="square" rtlCol="0">
            <a:spAutoFit/>
          </a:bodyPr>
          <a:lstStyle/>
          <a:p>
            <a:pPr algn="ctr"/>
            <a:r>
              <a:rPr lang="en-NZ" sz="2000" b="1" dirty="0">
                <a:latin typeface="Arial Nova" panose="020B0504020202020204" pitchFamily="34" charset="0"/>
              </a:rPr>
              <a:t>Climate Zones 1 and 2</a:t>
            </a:r>
          </a:p>
          <a:p>
            <a:pPr algn="ctr">
              <a:lnSpc>
                <a:spcPct val="150000"/>
              </a:lnSpc>
            </a:pPr>
            <a:r>
              <a:rPr lang="en-NZ" sz="2000" b="1" dirty="0">
                <a:solidFill>
                  <a:srgbClr val="C00000"/>
                </a:solidFill>
                <a:latin typeface="Arial Nova" panose="020B0504020202020204" pitchFamily="34" charset="0"/>
              </a:rPr>
              <a:t>After Nov 2023</a:t>
            </a:r>
          </a:p>
        </p:txBody>
      </p:sp>
      <p:sp>
        <p:nvSpPr>
          <p:cNvPr id="3" name="L-Shape 2">
            <a:extLst>
              <a:ext uri="{FF2B5EF4-FFF2-40B4-BE49-F238E27FC236}">
                <a16:creationId xmlns:a16="http://schemas.microsoft.com/office/drawing/2014/main" id="{1F424BD2-F405-47DF-BE65-94606B88425E}"/>
              </a:ext>
            </a:extLst>
          </p:cNvPr>
          <p:cNvSpPr/>
          <p:nvPr/>
        </p:nvSpPr>
        <p:spPr>
          <a:xfrm flipH="1">
            <a:off x="9370015" y="1919241"/>
            <a:ext cx="2474154" cy="2710043"/>
          </a:xfrm>
          <a:prstGeom prst="corner">
            <a:avLst>
              <a:gd name="adj1" fmla="val 66523"/>
              <a:gd name="adj2" fmla="val 6174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a:extLst>
              <a:ext uri="{FF2B5EF4-FFF2-40B4-BE49-F238E27FC236}">
                <a16:creationId xmlns:a16="http://schemas.microsoft.com/office/drawing/2014/main" id="{22E602A7-2046-41AD-A32D-DCA6A77A7708}"/>
              </a:ext>
            </a:extLst>
          </p:cNvPr>
          <p:cNvSpPr/>
          <p:nvPr/>
        </p:nvSpPr>
        <p:spPr>
          <a:xfrm>
            <a:off x="8613743" y="1471006"/>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ctangle 14">
            <a:extLst>
              <a:ext uri="{FF2B5EF4-FFF2-40B4-BE49-F238E27FC236}">
                <a16:creationId xmlns:a16="http://schemas.microsoft.com/office/drawing/2014/main" id="{EC2C9FAC-5D3C-47B5-A0A4-F9702B63AFAB}"/>
              </a:ext>
            </a:extLst>
          </p:cNvPr>
          <p:cNvSpPr/>
          <p:nvPr/>
        </p:nvSpPr>
        <p:spPr>
          <a:xfrm>
            <a:off x="8593269" y="4199346"/>
            <a:ext cx="570156" cy="2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a:extLst>
              <a:ext uri="{FF2B5EF4-FFF2-40B4-BE49-F238E27FC236}">
                <a16:creationId xmlns:a16="http://schemas.microsoft.com/office/drawing/2014/main" id="{1998767D-1836-470E-9FEE-70FA293C1248}"/>
              </a:ext>
            </a:extLst>
          </p:cNvPr>
          <p:cNvSpPr/>
          <p:nvPr/>
        </p:nvSpPr>
        <p:spPr>
          <a:xfrm>
            <a:off x="8585800" y="3626908"/>
            <a:ext cx="570156" cy="34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a:extLst>
              <a:ext uri="{FF2B5EF4-FFF2-40B4-BE49-F238E27FC236}">
                <a16:creationId xmlns:a16="http://schemas.microsoft.com/office/drawing/2014/main" id="{C6B2603E-57EA-4DBA-BD69-D2271E54EA8A}"/>
              </a:ext>
            </a:extLst>
          </p:cNvPr>
          <p:cNvSpPr/>
          <p:nvPr/>
        </p:nvSpPr>
        <p:spPr>
          <a:xfrm>
            <a:off x="9597079" y="1471006"/>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18">
            <a:extLst>
              <a:ext uri="{FF2B5EF4-FFF2-40B4-BE49-F238E27FC236}">
                <a16:creationId xmlns:a16="http://schemas.microsoft.com/office/drawing/2014/main" id="{19273BB3-EE88-4D2B-BC15-71C285622454}"/>
              </a:ext>
            </a:extLst>
          </p:cNvPr>
          <p:cNvSpPr/>
          <p:nvPr/>
        </p:nvSpPr>
        <p:spPr>
          <a:xfrm>
            <a:off x="8583710" y="1954070"/>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Rectangle 19">
            <a:extLst>
              <a:ext uri="{FF2B5EF4-FFF2-40B4-BE49-F238E27FC236}">
                <a16:creationId xmlns:a16="http://schemas.microsoft.com/office/drawing/2014/main" id="{7522734E-5545-4F50-9DCF-38B4B85D3D7E}"/>
              </a:ext>
            </a:extLst>
          </p:cNvPr>
          <p:cNvSpPr/>
          <p:nvPr/>
        </p:nvSpPr>
        <p:spPr>
          <a:xfrm>
            <a:off x="9567046" y="1954070"/>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20">
            <a:extLst>
              <a:ext uri="{FF2B5EF4-FFF2-40B4-BE49-F238E27FC236}">
                <a16:creationId xmlns:a16="http://schemas.microsoft.com/office/drawing/2014/main" id="{CD2D7C3C-D383-4AA3-96AE-B247A9F1DB53}"/>
              </a:ext>
            </a:extLst>
          </p:cNvPr>
          <p:cNvSpPr/>
          <p:nvPr/>
        </p:nvSpPr>
        <p:spPr>
          <a:xfrm>
            <a:off x="8613743" y="2548957"/>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ectangle 21">
            <a:extLst>
              <a:ext uri="{FF2B5EF4-FFF2-40B4-BE49-F238E27FC236}">
                <a16:creationId xmlns:a16="http://schemas.microsoft.com/office/drawing/2014/main" id="{04C676EC-4E7B-42B1-89EF-E3F9E650CA50}"/>
              </a:ext>
            </a:extLst>
          </p:cNvPr>
          <p:cNvSpPr/>
          <p:nvPr/>
        </p:nvSpPr>
        <p:spPr>
          <a:xfrm>
            <a:off x="9597079" y="2548957"/>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a:extLst>
              <a:ext uri="{FF2B5EF4-FFF2-40B4-BE49-F238E27FC236}">
                <a16:creationId xmlns:a16="http://schemas.microsoft.com/office/drawing/2014/main" id="{6F9005DB-24E4-42F9-B806-68900BE78AA2}"/>
              </a:ext>
            </a:extLst>
          </p:cNvPr>
          <p:cNvSpPr/>
          <p:nvPr/>
        </p:nvSpPr>
        <p:spPr>
          <a:xfrm>
            <a:off x="8583710" y="3087932"/>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Rectangle 26">
            <a:extLst>
              <a:ext uri="{FF2B5EF4-FFF2-40B4-BE49-F238E27FC236}">
                <a16:creationId xmlns:a16="http://schemas.microsoft.com/office/drawing/2014/main" id="{14BA7910-E49D-4A4B-9E64-4342FB260351}"/>
              </a:ext>
            </a:extLst>
          </p:cNvPr>
          <p:cNvSpPr/>
          <p:nvPr/>
        </p:nvSpPr>
        <p:spPr>
          <a:xfrm>
            <a:off x="9326075" y="5867271"/>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Rectangle 27">
            <a:extLst>
              <a:ext uri="{FF2B5EF4-FFF2-40B4-BE49-F238E27FC236}">
                <a16:creationId xmlns:a16="http://schemas.microsoft.com/office/drawing/2014/main" id="{2456CAEB-2848-4BDD-8A5A-58631E8AE3AF}"/>
              </a:ext>
            </a:extLst>
          </p:cNvPr>
          <p:cNvSpPr/>
          <p:nvPr/>
        </p:nvSpPr>
        <p:spPr>
          <a:xfrm>
            <a:off x="10431060" y="5836674"/>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Rectangle 28">
            <a:extLst>
              <a:ext uri="{FF2B5EF4-FFF2-40B4-BE49-F238E27FC236}">
                <a16:creationId xmlns:a16="http://schemas.microsoft.com/office/drawing/2014/main" id="{30A72C36-C730-4439-91A6-5312FB17B1EF}"/>
              </a:ext>
            </a:extLst>
          </p:cNvPr>
          <p:cNvSpPr/>
          <p:nvPr/>
        </p:nvSpPr>
        <p:spPr>
          <a:xfrm>
            <a:off x="10499458" y="1528344"/>
            <a:ext cx="116003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Rectangle 29">
            <a:extLst>
              <a:ext uri="{FF2B5EF4-FFF2-40B4-BE49-F238E27FC236}">
                <a16:creationId xmlns:a16="http://schemas.microsoft.com/office/drawing/2014/main" id="{303FA2A1-F2CC-4327-98C4-A60DF35F4406}"/>
              </a:ext>
            </a:extLst>
          </p:cNvPr>
          <p:cNvSpPr/>
          <p:nvPr/>
        </p:nvSpPr>
        <p:spPr>
          <a:xfrm>
            <a:off x="81440" y="1765418"/>
            <a:ext cx="1086522" cy="61318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Rectangle 30">
            <a:extLst>
              <a:ext uri="{FF2B5EF4-FFF2-40B4-BE49-F238E27FC236}">
                <a16:creationId xmlns:a16="http://schemas.microsoft.com/office/drawing/2014/main" id="{CF250EA9-C904-424B-942E-D363D4CEE42C}"/>
              </a:ext>
            </a:extLst>
          </p:cNvPr>
          <p:cNvSpPr/>
          <p:nvPr/>
        </p:nvSpPr>
        <p:spPr>
          <a:xfrm>
            <a:off x="5187031" y="5090660"/>
            <a:ext cx="1817937" cy="13385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Rectangle 31">
            <a:extLst>
              <a:ext uri="{FF2B5EF4-FFF2-40B4-BE49-F238E27FC236}">
                <a16:creationId xmlns:a16="http://schemas.microsoft.com/office/drawing/2014/main" id="{93FCE1B5-06D3-4A8B-A3F5-95CBD5C1219C}"/>
              </a:ext>
            </a:extLst>
          </p:cNvPr>
          <p:cNvSpPr/>
          <p:nvPr/>
        </p:nvSpPr>
        <p:spPr>
          <a:xfrm>
            <a:off x="7311347" y="5854172"/>
            <a:ext cx="570156"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Rectangle 32">
            <a:extLst>
              <a:ext uri="{FF2B5EF4-FFF2-40B4-BE49-F238E27FC236}">
                <a16:creationId xmlns:a16="http://schemas.microsoft.com/office/drawing/2014/main" id="{A2E1993D-A5FB-42AA-86A8-C3A6D51AF6CE}"/>
              </a:ext>
            </a:extLst>
          </p:cNvPr>
          <p:cNvSpPr/>
          <p:nvPr/>
        </p:nvSpPr>
        <p:spPr>
          <a:xfrm>
            <a:off x="8305652" y="5836674"/>
            <a:ext cx="706953" cy="29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TextBox 33">
            <a:extLst>
              <a:ext uri="{FF2B5EF4-FFF2-40B4-BE49-F238E27FC236}">
                <a16:creationId xmlns:a16="http://schemas.microsoft.com/office/drawing/2014/main" id="{478AB262-1C4F-4315-A83C-34E30F4EB523}"/>
              </a:ext>
            </a:extLst>
          </p:cNvPr>
          <p:cNvSpPr txBox="1"/>
          <p:nvPr/>
        </p:nvSpPr>
        <p:spPr>
          <a:xfrm>
            <a:off x="2258370" y="2111540"/>
            <a:ext cx="6640451" cy="2449773"/>
          </a:xfrm>
          <a:prstGeom prst="rect">
            <a:avLst/>
          </a:prstGeom>
          <a:solidFill>
            <a:schemeClr val="bg1"/>
          </a:solidFill>
          <a:ln w="38100">
            <a:solidFill>
              <a:srgbClr val="FF0000"/>
            </a:solidFill>
          </a:ln>
        </p:spPr>
        <p:txBody>
          <a:bodyPr wrap="square" rtlCol="0">
            <a:spAutoFit/>
          </a:bodyPr>
          <a:lstStyle/>
          <a:p>
            <a:pPr algn="ctr">
              <a:lnSpc>
                <a:spcPct val="150000"/>
              </a:lnSpc>
            </a:pPr>
            <a:r>
              <a:rPr lang="en-NZ" sz="3200" b="1" i="1" dirty="0">
                <a:solidFill>
                  <a:srgbClr val="C00000"/>
                </a:solidFill>
                <a:latin typeface="Arial Nova" panose="020B0504020202020204" pitchFamily="34" charset="0"/>
              </a:rPr>
              <a:t>NO more solid aluminium frames </a:t>
            </a:r>
          </a:p>
          <a:p>
            <a:pPr algn="ctr">
              <a:lnSpc>
                <a:spcPct val="150000"/>
              </a:lnSpc>
            </a:pPr>
            <a:r>
              <a:rPr lang="en-NZ" sz="3200" b="1" i="1" dirty="0">
                <a:solidFill>
                  <a:srgbClr val="C00000"/>
                </a:solidFill>
                <a:latin typeface="Arial Nova" panose="020B0504020202020204" pitchFamily="34" charset="0"/>
              </a:rPr>
              <a:t>and </a:t>
            </a:r>
          </a:p>
          <a:p>
            <a:pPr algn="ctr">
              <a:lnSpc>
                <a:spcPct val="150000"/>
              </a:lnSpc>
            </a:pPr>
            <a:r>
              <a:rPr lang="en-NZ" sz="3200" b="1" i="1" dirty="0">
                <a:solidFill>
                  <a:srgbClr val="C00000"/>
                </a:solidFill>
                <a:latin typeface="Arial Nova" panose="020B0504020202020204" pitchFamily="34" charset="0"/>
              </a:rPr>
              <a:t>NO more clear on clear IGU’s</a:t>
            </a:r>
          </a:p>
          <a:p>
            <a:pPr algn="ctr">
              <a:lnSpc>
                <a:spcPct val="150000"/>
              </a:lnSpc>
            </a:pPr>
            <a:endParaRPr lang="en-NZ" sz="700" b="1" i="1" dirty="0">
              <a:solidFill>
                <a:srgbClr val="C00000"/>
              </a:solidFill>
              <a:latin typeface="Arial Nova" panose="020B0504020202020204" pitchFamily="34" charset="0"/>
            </a:endParaRPr>
          </a:p>
        </p:txBody>
      </p:sp>
      <p:sp>
        <p:nvSpPr>
          <p:cNvPr id="6" name="Slide Number Placeholder 5">
            <a:extLst>
              <a:ext uri="{FF2B5EF4-FFF2-40B4-BE49-F238E27FC236}">
                <a16:creationId xmlns:a16="http://schemas.microsoft.com/office/drawing/2014/main" id="{745AEFF6-D14C-4AB3-AE0B-AC96A4642703}"/>
              </a:ext>
            </a:extLst>
          </p:cNvPr>
          <p:cNvSpPr>
            <a:spLocks noGrp="1"/>
          </p:cNvSpPr>
          <p:nvPr>
            <p:ph type="sldNum" sz="quarter" idx="12"/>
          </p:nvPr>
        </p:nvSpPr>
        <p:spPr/>
        <p:txBody>
          <a:bodyPr/>
          <a:lstStyle/>
          <a:p>
            <a:r>
              <a:rPr lang="en-NZ"/>
              <a:t>Page </a:t>
            </a:r>
            <a:fld id="{E7A10B82-D846-430E-9761-C8D436C83BF8}" type="slidenum">
              <a:rPr lang="en-NZ" smtClean="0"/>
              <a:pPr/>
              <a:t>46</a:t>
            </a:fld>
            <a:endParaRPr lang="en-NZ" dirty="0"/>
          </a:p>
        </p:txBody>
      </p:sp>
      <p:pic>
        <p:nvPicPr>
          <p:cNvPr id="12" name="Audio 11">
            <a:hlinkClick r:id="" action="ppaction://media"/>
            <a:extLst>
              <a:ext uri="{FF2B5EF4-FFF2-40B4-BE49-F238E27FC236}">
                <a16:creationId xmlns:a16="http://schemas.microsoft.com/office/drawing/2014/main" id="{9FAC9929-F1CB-41D4-B617-4429CBCE51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948673"/>
      </p:ext>
    </p:extLst>
  </p:cSld>
  <p:clrMapOvr>
    <a:masterClrMapping/>
  </p:clrMapOvr>
  <mc:AlternateContent xmlns:mc="http://schemas.openxmlformats.org/markup-compatibility/2006" xmlns:p14="http://schemas.microsoft.com/office/powerpoint/2010/main">
    <mc:Choice Requires="p14">
      <p:transition p14:dur="0" advTm="2762"/>
    </mc:Choice>
    <mc:Fallback xmlns="">
      <p:transition advTm="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7" name="Title 1">
            <a:extLst>
              <a:ext uri="{FF2B5EF4-FFF2-40B4-BE49-F238E27FC236}">
                <a16:creationId xmlns:a16="http://schemas.microsoft.com/office/drawing/2014/main" id="{F9D9ADB8-B2C1-4278-A19B-DFE0F8BFDCB9}"/>
              </a:ext>
            </a:extLst>
          </p:cNvPr>
          <p:cNvSpPr txBox="1">
            <a:spLocks/>
          </p:cNvSpPr>
          <p:nvPr/>
        </p:nvSpPr>
        <p:spPr>
          <a:xfrm>
            <a:off x="457200" y="3024057"/>
            <a:ext cx="11277600"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dirty="0"/>
              <a:t>Entrance Doors</a:t>
            </a:r>
          </a:p>
        </p:txBody>
      </p:sp>
      <p:sp>
        <p:nvSpPr>
          <p:cNvPr id="3" name="Slide Number Placeholder 2">
            <a:extLst>
              <a:ext uri="{FF2B5EF4-FFF2-40B4-BE49-F238E27FC236}">
                <a16:creationId xmlns:a16="http://schemas.microsoft.com/office/drawing/2014/main" id="{5C24AFE8-B49C-455A-A55E-61CE451DB607}"/>
              </a:ext>
            </a:extLst>
          </p:cNvPr>
          <p:cNvSpPr>
            <a:spLocks noGrp="1"/>
          </p:cNvSpPr>
          <p:nvPr>
            <p:ph type="sldNum" sz="quarter" idx="12"/>
          </p:nvPr>
        </p:nvSpPr>
        <p:spPr/>
        <p:txBody>
          <a:bodyPr/>
          <a:lstStyle/>
          <a:p>
            <a:r>
              <a:rPr lang="en-NZ"/>
              <a:t>Page </a:t>
            </a:r>
            <a:fld id="{E7A10B82-D846-430E-9761-C8D436C83BF8}" type="slidenum">
              <a:rPr lang="en-NZ" smtClean="0"/>
              <a:pPr/>
              <a:t>47</a:t>
            </a:fld>
            <a:endParaRPr lang="en-NZ" dirty="0"/>
          </a:p>
        </p:txBody>
      </p:sp>
      <p:pic>
        <p:nvPicPr>
          <p:cNvPr id="4" name="Audio 3">
            <a:hlinkClick r:id="" action="ppaction://media"/>
            <a:extLst>
              <a:ext uri="{FF2B5EF4-FFF2-40B4-BE49-F238E27FC236}">
                <a16:creationId xmlns:a16="http://schemas.microsoft.com/office/drawing/2014/main" id="{8F0715F4-9B2D-4620-AF9F-F4D4B54165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98844322"/>
      </p:ext>
    </p:extLst>
  </p:cSld>
  <p:clrMapOvr>
    <a:masterClrMapping/>
  </p:clrMapOvr>
  <mc:AlternateContent xmlns:mc="http://schemas.openxmlformats.org/markup-compatibility/2006" xmlns:p14="http://schemas.microsoft.com/office/powerpoint/2010/main">
    <mc:Choice Requires="p14">
      <p:transition p14:dur="0" advTm="2554"/>
    </mc:Choice>
    <mc:Fallback xmlns="">
      <p:transition advTm="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60460E5-21C5-40B7-9F61-AE2DD041E04A}"/>
              </a:ext>
            </a:extLst>
          </p:cNvPr>
          <p:cNvPicPr>
            <a:picLocks noChangeAspect="1"/>
          </p:cNvPicPr>
          <p:nvPr/>
        </p:nvPicPr>
        <p:blipFill rotWithShape="1">
          <a:blip r:embed="rId5"/>
          <a:srcRect b="70187"/>
          <a:stretch/>
        </p:blipFill>
        <p:spPr>
          <a:xfrm>
            <a:off x="1857487" y="934720"/>
            <a:ext cx="8477025" cy="166863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749F1E1-F3B5-4A00-843F-BB84C66037A5}"/>
              </a:ext>
            </a:extLst>
          </p:cNvPr>
          <p:cNvPicPr>
            <a:picLocks noChangeAspect="1"/>
          </p:cNvPicPr>
          <p:nvPr/>
        </p:nvPicPr>
        <p:blipFill rotWithShape="1">
          <a:blip r:embed="rId5"/>
          <a:srcRect t="61120" b="28703"/>
          <a:stretch/>
        </p:blipFill>
        <p:spPr>
          <a:xfrm>
            <a:off x="1857485" y="2679214"/>
            <a:ext cx="8477025" cy="56959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CE0D865-C712-4191-9C73-D6498AC9FE61}"/>
              </a:ext>
            </a:extLst>
          </p:cNvPr>
          <p:cNvPicPr>
            <a:picLocks noChangeAspect="1"/>
          </p:cNvPicPr>
          <p:nvPr/>
        </p:nvPicPr>
        <p:blipFill rotWithShape="1">
          <a:blip r:embed="rId5"/>
          <a:srcRect t="78793" b="16632"/>
          <a:stretch/>
        </p:blipFill>
        <p:spPr>
          <a:xfrm>
            <a:off x="1857484" y="3367648"/>
            <a:ext cx="8477025" cy="25605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6A13A35-B373-468B-8B9E-07DB3A7FC438}"/>
              </a:ext>
            </a:extLst>
          </p:cNvPr>
          <p:cNvPicPr>
            <a:picLocks noChangeAspect="1"/>
          </p:cNvPicPr>
          <p:nvPr/>
        </p:nvPicPr>
        <p:blipFill rotWithShape="1">
          <a:blip r:embed="rId5"/>
          <a:srcRect t="91456"/>
          <a:stretch/>
        </p:blipFill>
        <p:spPr>
          <a:xfrm>
            <a:off x="1857484" y="3742541"/>
            <a:ext cx="8477025" cy="47820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E0B0B2D-6D3F-4B38-82D8-758D6DDB5028}"/>
              </a:ext>
            </a:extLst>
          </p:cNvPr>
          <p:cNvPicPr>
            <a:picLocks noChangeAspect="1"/>
          </p:cNvPicPr>
          <p:nvPr/>
        </p:nvPicPr>
        <p:blipFill>
          <a:blip r:embed="rId6"/>
          <a:stretch>
            <a:fillRect/>
          </a:stretch>
        </p:blipFill>
        <p:spPr>
          <a:xfrm>
            <a:off x="4216998" y="3303287"/>
            <a:ext cx="7855384" cy="3465116"/>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47D2CA28-1FF9-424E-944B-17A0F77C6786}"/>
              </a:ext>
            </a:extLst>
          </p:cNvPr>
          <p:cNvSpPr>
            <a:spLocks noGrp="1"/>
          </p:cNvSpPr>
          <p:nvPr>
            <p:ph type="sldNum" sz="quarter" idx="12"/>
          </p:nvPr>
        </p:nvSpPr>
        <p:spPr/>
        <p:txBody>
          <a:bodyPr/>
          <a:lstStyle/>
          <a:p>
            <a:r>
              <a:rPr lang="en-NZ"/>
              <a:t>Page </a:t>
            </a:r>
            <a:fld id="{E7A10B82-D846-430E-9761-C8D436C83BF8}" type="slidenum">
              <a:rPr lang="en-NZ" smtClean="0"/>
              <a:pPr/>
              <a:t>48</a:t>
            </a:fld>
            <a:endParaRPr lang="en-NZ" dirty="0"/>
          </a:p>
        </p:txBody>
      </p:sp>
      <p:pic>
        <p:nvPicPr>
          <p:cNvPr id="11" name="Audio 10">
            <a:hlinkClick r:id="" action="ppaction://media"/>
            <a:extLst>
              <a:ext uri="{FF2B5EF4-FFF2-40B4-BE49-F238E27FC236}">
                <a16:creationId xmlns:a16="http://schemas.microsoft.com/office/drawing/2014/main" id="{5155A59E-157A-4899-B9BB-154281022E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75137383"/>
      </p:ext>
    </p:extLst>
  </p:cSld>
  <p:clrMapOvr>
    <a:masterClrMapping/>
  </p:clrMapOvr>
  <mc:AlternateContent xmlns:mc="http://schemas.openxmlformats.org/markup-compatibility/2006" xmlns:p14="http://schemas.microsoft.com/office/powerpoint/2010/main">
    <mc:Choice Requires="p14">
      <p:transition p14:dur="0" advTm="23452"/>
    </mc:Choice>
    <mc:Fallback xmlns="">
      <p:transition advTm="23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60460E5-21C5-40B7-9F61-AE2DD041E04A}"/>
              </a:ext>
            </a:extLst>
          </p:cNvPr>
          <p:cNvPicPr>
            <a:picLocks noChangeAspect="1"/>
          </p:cNvPicPr>
          <p:nvPr/>
        </p:nvPicPr>
        <p:blipFill rotWithShape="1">
          <a:blip r:embed="rId5"/>
          <a:srcRect b="70187"/>
          <a:stretch/>
        </p:blipFill>
        <p:spPr>
          <a:xfrm>
            <a:off x="1857487" y="934720"/>
            <a:ext cx="8477025" cy="166863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C749F1E1-F3B5-4A00-843F-BB84C66037A5}"/>
              </a:ext>
            </a:extLst>
          </p:cNvPr>
          <p:cNvPicPr>
            <a:picLocks noChangeAspect="1"/>
          </p:cNvPicPr>
          <p:nvPr/>
        </p:nvPicPr>
        <p:blipFill rotWithShape="1">
          <a:blip r:embed="rId5"/>
          <a:srcRect t="61120" b="28703"/>
          <a:stretch/>
        </p:blipFill>
        <p:spPr>
          <a:xfrm>
            <a:off x="1857485" y="2679214"/>
            <a:ext cx="8477025" cy="56959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CE0D865-C712-4191-9C73-D6498AC9FE61}"/>
              </a:ext>
            </a:extLst>
          </p:cNvPr>
          <p:cNvPicPr>
            <a:picLocks noChangeAspect="1"/>
          </p:cNvPicPr>
          <p:nvPr/>
        </p:nvPicPr>
        <p:blipFill rotWithShape="1">
          <a:blip r:embed="rId5"/>
          <a:srcRect t="78793" b="16632"/>
          <a:stretch/>
        </p:blipFill>
        <p:spPr>
          <a:xfrm>
            <a:off x="1857484" y="3367648"/>
            <a:ext cx="8477025" cy="25605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6A13A35-B373-468B-8B9E-07DB3A7FC438}"/>
              </a:ext>
            </a:extLst>
          </p:cNvPr>
          <p:cNvPicPr>
            <a:picLocks noChangeAspect="1"/>
          </p:cNvPicPr>
          <p:nvPr/>
        </p:nvPicPr>
        <p:blipFill rotWithShape="1">
          <a:blip r:embed="rId5"/>
          <a:srcRect t="91456"/>
          <a:stretch/>
        </p:blipFill>
        <p:spPr>
          <a:xfrm>
            <a:off x="1857484" y="3742541"/>
            <a:ext cx="8477025" cy="47820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9629C5F-C137-454E-A6F8-BEB4A207AF17}"/>
              </a:ext>
            </a:extLst>
          </p:cNvPr>
          <p:cNvPicPr>
            <a:picLocks noChangeAspect="1"/>
          </p:cNvPicPr>
          <p:nvPr/>
        </p:nvPicPr>
        <p:blipFill>
          <a:blip r:embed="rId6"/>
          <a:stretch>
            <a:fillRect/>
          </a:stretch>
        </p:blipFill>
        <p:spPr>
          <a:xfrm>
            <a:off x="4216998" y="4387999"/>
            <a:ext cx="7855384" cy="1875656"/>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5BBC2C6-3127-4616-92D4-3D8F57E05BEE}"/>
                  </a:ext>
                </a:extLst>
              </p14:cNvPr>
              <p14:cNvContentPartPr/>
              <p14:nvPr/>
            </p14:nvContentPartPr>
            <p14:xfrm>
              <a:off x="5023546" y="4969080"/>
              <a:ext cx="3317760" cy="55440"/>
            </p14:xfrm>
          </p:contentPart>
        </mc:Choice>
        <mc:Fallback xmlns="">
          <p:pic>
            <p:nvPicPr>
              <p:cNvPr id="3" name="Ink 2">
                <a:extLst>
                  <a:ext uri="{FF2B5EF4-FFF2-40B4-BE49-F238E27FC236}">
                    <a16:creationId xmlns:a16="http://schemas.microsoft.com/office/drawing/2014/main" id="{15BBC2C6-3127-4616-92D4-3D8F57E05BEE}"/>
                  </a:ext>
                </a:extLst>
              </p:cNvPr>
              <p:cNvPicPr/>
              <p:nvPr/>
            </p:nvPicPr>
            <p:blipFill>
              <a:blip r:embed="rId8"/>
              <a:stretch>
                <a:fillRect/>
              </a:stretch>
            </p:blipFill>
            <p:spPr>
              <a:xfrm>
                <a:off x="5005906" y="4951080"/>
                <a:ext cx="335340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88FBD181-30D1-47E2-BA29-230F2801970F}"/>
                  </a:ext>
                </a:extLst>
              </p14:cNvPr>
              <p14:cNvContentPartPr/>
              <p14:nvPr/>
            </p14:nvContentPartPr>
            <p14:xfrm>
              <a:off x="5088346" y="6120000"/>
              <a:ext cx="6798240" cy="45360"/>
            </p14:xfrm>
          </p:contentPart>
        </mc:Choice>
        <mc:Fallback xmlns="">
          <p:pic>
            <p:nvPicPr>
              <p:cNvPr id="10" name="Ink 9">
                <a:extLst>
                  <a:ext uri="{FF2B5EF4-FFF2-40B4-BE49-F238E27FC236}">
                    <a16:creationId xmlns:a16="http://schemas.microsoft.com/office/drawing/2014/main" id="{88FBD181-30D1-47E2-BA29-230F2801970F}"/>
                  </a:ext>
                </a:extLst>
              </p:cNvPr>
              <p:cNvPicPr/>
              <p:nvPr/>
            </p:nvPicPr>
            <p:blipFill>
              <a:blip r:embed="rId10"/>
              <a:stretch>
                <a:fillRect/>
              </a:stretch>
            </p:blipFill>
            <p:spPr>
              <a:xfrm>
                <a:off x="5070346" y="6102000"/>
                <a:ext cx="6833880" cy="81000"/>
              </a:xfrm>
              <a:prstGeom prst="rect">
                <a:avLst/>
              </a:prstGeom>
            </p:spPr>
          </p:pic>
        </mc:Fallback>
      </mc:AlternateContent>
      <p:sp>
        <p:nvSpPr>
          <p:cNvPr id="9" name="Slide Number Placeholder 8">
            <a:extLst>
              <a:ext uri="{FF2B5EF4-FFF2-40B4-BE49-F238E27FC236}">
                <a16:creationId xmlns:a16="http://schemas.microsoft.com/office/drawing/2014/main" id="{110CBFA2-89C0-4F1E-B82B-B1EBB9AF1D43}"/>
              </a:ext>
            </a:extLst>
          </p:cNvPr>
          <p:cNvSpPr>
            <a:spLocks noGrp="1"/>
          </p:cNvSpPr>
          <p:nvPr>
            <p:ph type="sldNum" sz="quarter" idx="12"/>
          </p:nvPr>
        </p:nvSpPr>
        <p:spPr/>
        <p:txBody>
          <a:bodyPr/>
          <a:lstStyle/>
          <a:p>
            <a:r>
              <a:rPr lang="en-NZ"/>
              <a:t>Page </a:t>
            </a:r>
            <a:fld id="{E7A10B82-D846-430E-9761-C8D436C83BF8}" type="slidenum">
              <a:rPr lang="en-NZ" smtClean="0"/>
              <a:pPr/>
              <a:t>49</a:t>
            </a:fld>
            <a:endParaRPr lang="en-NZ" dirty="0"/>
          </a:p>
        </p:txBody>
      </p:sp>
      <p:pic>
        <p:nvPicPr>
          <p:cNvPr id="11" name="Audio 10">
            <a:hlinkClick r:id="" action="ppaction://media"/>
            <a:extLst>
              <a:ext uri="{FF2B5EF4-FFF2-40B4-BE49-F238E27FC236}">
                <a16:creationId xmlns:a16="http://schemas.microsoft.com/office/drawing/2014/main" id="{05CE0D65-5C7F-4719-B625-8F3BDAF01B6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46136251"/>
      </p:ext>
    </p:extLst>
  </p:cSld>
  <p:clrMapOvr>
    <a:masterClrMapping/>
  </p:clrMapOvr>
  <mc:AlternateContent xmlns:mc="http://schemas.openxmlformats.org/markup-compatibility/2006" xmlns:p14="http://schemas.microsoft.com/office/powerpoint/2010/main">
    <mc:Choice Requires="p14">
      <p:transition p14:dur="0" advTm="13421"/>
    </mc:Choice>
    <mc:Fallback xmlns="">
      <p:transition advTm="1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A8D4A7A-D76C-4F76-BC2A-74B0B4C5918D}"/>
              </a:ext>
            </a:extLst>
          </p:cNvPr>
          <p:cNvPicPr>
            <a:picLocks noChangeAspect="1"/>
          </p:cNvPicPr>
          <p:nvPr/>
        </p:nvPicPr>
        <p:blipFill>
          <a:blip r:embed="rId5"/>
          <a:stretch>
            <a:fillRect/>
          </a:stretch>
        </p:blipFill>
        <p:spPr>
          <a:xfrm>
            <a:off x="2321935" y="934720"/>
            <a:ext cx="7548130" cy="5804648"/>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48E7665B-B1A1-410F-836C-5F626F9E60C3}"/>
              </a:ext>
            </a:extLst>
          </p:cNvPr>
          <p:cNvSpPr>
            <a:spLocks noGrp="1"/>
          </p:cNvSpPr>
          <p:nvPr>
            <p:ph type="sldNum" sz="quarter" idx="12"/>
          </p:nvPr>
        </p:nvSpPr>
        <p:spPr/>
        <p:txBody>
          <a:bodyPr/>
          <a:lstStyle/>
          <a:p>
            <a:r>
              <a:rPr lang="en-NZ"/>
              <a:t>Page </a:t>
            </a:r>
            <a:fld id="{E7A10B82-D846-430E-9761-C8D436C83BF8}" type="slidenum">
              <a:rPr lang="en-NZ" smtClean="0"/>
              <a:pPr/>
              <a:t>5</a:t>
            </a:fld>
            <a:endParaRPr lang="en-NZ" dirty="0"/>
          </a:p>
        </p:txBody>
      </p:sp>
      <p:pic>
        <p:nvPicPr>
          <p:cNvPr id="6" name="Audio 5">
            <a:hlinkClick r:id="" action="ppaction://media"/>
            <a:extLst>
              <a:ext uri="{FF2B5EF4-FFF2-40B4-BE49-F238E27FC236}">
                <a16:creationId xmlns:a16="http://schemas.microsoft.com/office/drawing/2014/main" id="{3463B65B-F007-4A05-9CBF-FFDE52B51F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4268010"/>
      </p:ext>
    </p:extLst>
  </p:cSld>
  <p:clrMapOvr>
    <a:masterClrMapping/>
  </p:clrMapOvr>
  <mc:AlternateContent xmlns:mc="http://schemas.openxmlformats.org/markup-compatibility/2006" xmlns:p14="http://schemas.microsoft.com/office/powerpoint/2010/main">
    <mc:Choice Requires="p14">
      <p:transition p14:dur="0" advTm="15674"/>
    </mc:Choice>
    <mc:Fallback xmlns="">
      <p:transition advTm="1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7" name="Title 1">
            <a:extLst>
              <a:ext uri="{FF2B5EF4-FFF2-40B4-BE49-F238E27FC236}">
                <a16:creationId xmlns:a16="http://schemas.microsoft.com/office/drawing/2014/main" id="{F9D9ADB8-B2C1-4278-A19B-DFE0F8BFDCB9}"/>
              </a:ext>
            </a:extLst>
          </p:cNvPr>
          <p:cNvSpPr txBox="1">
            <a:spLocks/>
          </p:cNvSpPr>
          <p:nvPr/>
        </p:nvSpPr>
        <p:spPr>
          <a:xfrm>
            <a:off x="457200" y="3024057"/>
            <a:ext cx="11277600"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dirty="0"/>
              <a:t>Skylights</a:t>
            </a:r>
          </a:p>
        </p:txBody>
      </p:sp>
      <p:sp>
        <p:nvSpPr>
          <p:cNvPr id="3" name="Slide Number Placeholder 2">
            <a:extLst>
              <a:ext uri="{FF2B5EF4-FFF2-40B4-BE49-F238E27FC236}">
                <a16:creationId xmlns:a16="http://schemas.microsoft.com/office/drawing/2014/main" id="{5673BF8E-D17E-4F70-8C23-115D71D4C0F9}"/>
              </a:ext>
            </a:extLst>
          </p:cNvPr>
          <p:cNvSpPr>
            <a:spLocks noGrp="1"/>
          </p:cNvSpPr>
          <p:nvPr>
            <p:ph type="sldNum" sz="quarter" idx="12"/>
          </p:nvPr>
        </p:nvSpPr>
        <p:spPr/>
        <p:txBody>
          <a:bodyPr/>
          <a:lstStyle/>
          <a:p>
            <a:r>
              <a:rPr lang="en-NZ"/>
              <a:t>Page </a:t>
            </a:r>
            <a:fld id="{E7A10B82-D846-430E-9761-C8D436C83BF8}" type="slidenum">
              <a:rPr lang="en-NZ" smtClean="0"/>
              <a:pPr/>
              <a:t>50</a:t>
            </a:fld>
            <a:endParaRPr lang="en-NZ" dirty="0"/>
          </a:p>
        </p:txBody>
      </p:sp>
      <p:pic>
        <p:nvPicPr>
          <p:cNvPr id="4" name="Audio 3">
            <a:hlinkClick r:id="" action="ppaction://media"/>
            <a:extLst>
              <a:ext uri="{FF2B5EF4-FFF2-40B4-BE49-F238E27FC236}">
                <a16:creationId xmlns:a16="http://schemas.microsoft.com/office/drawing/2014/main" id="{FEB45306-912E-4F81-9392-63CE3AB007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8945029"/>
      </p:ext>
    </p:extLst>
  </p:cSld>
  <p:clrMapOvr>
    <a:masterClrMapping/>
  </p:clrMapOvr>
  <mc:AlternateContent xmlns:mc="http://schemas.openxmlformats.org/markup-compatibility/2006" xmlns:p14="http://schemas.microsoft.com/office/powerpoint/2010/main">
    <mc:Choice Requires="p14">
      <p:transition p14:dur="0" advTm="1935"/>
    </mc:Choice>
    <mc:Fallback xmlns="">
      <p:transition advTm="1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60460E5-21C5-40B7-9F61-AE2DD041E04A}"/>
              </a:ext>
            </a:extLst>
          </p:cNvPr>
          <p:cNvPicPr>
            <a:picLocks noChangeAspect="1"/>
          </p:cNvPicPr>
          <p:nvPr/>
        </p:nvPicPr>
        <p:blipFill>
          <a:blip r:embed="rId5"/>
          <a:stretch>
            <a:fillRect/>
          </a:stretch>
        </p:blipFill>
        <p:spPr>
          <a:xfrm>
            <a:off x="1857487" y="934720"/>
            <a:ext cx="8477025" cy="559701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B6CF185-EB14-4031-A31E-6722845785D7}"/>
              </a:ext>
            </a:extLst>
          </p:cNvPr>
          <p:cNvSpPr>
            <a:spLocks noGrp="1"/>
          </p:cNvSpPr>
          <p:nvPr>
            <p:ph type="sldNum" sz="quarter" idx="12"/>
          </p:nvPr>
        </p:nvSpPr>
        <p:spPr/>
        <p:txBody>
          <a:bodyPr/>
          <a:lstStyle/>
          <a:p>
            <a:r>
              <a:rPr lang="en-NZ"/>
              <a:t>Page </a:t>
            </a:r>
            <a:fld id="{E7A10B82-D846-430E-9761-C8D436C83BF8}" type="slidenum">
              <a:rPr lang="en-NZ" smtClean="0"/>
              <a:pPr/>
              <a:t>51</a:t>
            </a:fld>
            <a:endParaRPr lang="en-NZ" dirty="0"/>
          </a:p>
        </p:txBody>
      </p:sp>
      <p:pic>
        <p:nvPicPr>
          <p:cNvPr id="7" name="Audio 6">
            <a:hlinkClick r:id="" action="ppaction://media"/>
            <a:extLst>
              <a:ext uri="{FF2B5EF4-FFF2-40B4-BE49-F238E27FC236}">
                <a16:creationId xmlns:a16="http://schemas.microsoft.com/office/drawing/2014/main" id="{3062DBB7-5270-452B-B7D3-0C67565D4C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4760131"/>
      </p:ext>
    </p:extLst>
  </p:cSld>
  <p:clrMapOvr>
    <a:masterClrMapping/>
  </p:clrMapOvr>
  <mc:AlternateContent xmlns:mc="http://schemas.openxmlformats.org/markup-compatibility/2006" xmlns:p14="http://schemas.microsoft.com/office/powerpoint/2010/main">
    <mc:Choice Requires="p14">
      <p:transition p14:dur="0" advTm="12213"/>
    </mc:Choice>
    <mc:Fallback xmlns="">
      <p:transition advTm="12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60460E5-21C5-40B7-9F61-AE2DD041E04A}"/>
              </a:ext>
            </a:extLst>
          </p:cNvPr>
          <p:cNvPicPr>
            <a:picLocks noChangeAspect="1"/>
          </p:cNvPicPr>
          <p:nvPr/>
        </p:nvPicPr>
        <p:blipFill rotWithShape="1">
          <a:blip r:embed="rId5"/>
          <a:srcRect b="70187"/>
          <a:stretch/>
        </p:blipFill>
        <p:spPr>
          <a:xfrm>
            <a:off x="1857487" y="934720"/>
            <a:ext cx="8477025" cy="166863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5DF73E2-D778-40DA-A592-99CCCB1704DC}"/>
              </a:ext>
            </a:extLst>
          </p:cNvPr>
          <p:cNvPicPr>
            <a:picLocks noChangeAspect="1"/>
          </p:cNvPicPr>
          <p:nvPr/>
        </p:nvPicPr>
        <p:blipFill rotWithShape="1">
          <a:blip r:embed="rId5"/>
          <a:srcRect t="69951" b="23706"/>
          <a:stretch/>
        </p:blipFill>
        <p:spPr>
          <a:xfrm>
            <a:off x="1857487" y="2700170"/>
            <a:ext cx="8477025" cy="355002"/>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4D75485-2407-477A-9862-1AB00E062346}"/>
              </a:ext>
            </a:extLst>
          </p:cNvPr>
          <p:cNvSpPr>
            <a:spLocks noGrp="1"/>
          </p:cNvSpPr>
          <p:nvPr>
            <p:ph type="sldNum" sz="quarter" idx="12"/>
          </p:nvPr>
        </p:nvSpPr>
        <p:spPr/>
        <p:txBody>
          <a:bodyPr/>
          <a:lstStyle/>
          <a:p>
            <a:r>
              <a:rPr lang="en-NZ"/>
              <a:t>Page </a:t>
            </a:r>
            <a:fld id="{E7A10B82-D846-430E-9761-C8D436C83BF8}" type="slidenum">
              <a:rPr lang="en-NZ" smtClean="0"/>
              <a:pPr/>
              <a:t>52</a:t>
            </a:fld>
            <a:endParaRPr lang="en-NZ" dirty="0"/>
          </a:p>
        </p:txBody>
      </p:sp>
      <p:pic>
        <p:nvPicPr>
          <p:cNvPr id="7" name="Audio 6">
            <a:hlinkClick r:id="" action="ppaction://media"/>
            <a:extLst>
              <a:ext uri="{FF2B5EF4-FFF2-40B4-BE49-F238E27FC236}">
                <a16:creationId xmlns:a16="http://schemas.microsoft.com/office/drawing/2014/main" id="{3811818C-1894-45CB-BFEB-191CE7E7C3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5863506"/>
      </p:ext>
    </p:extLst>
  </p:cSld>
  <p:clrMapOvr>
    <a:masterClrMapping/>
  </p:clrMapOvr>
  <mc:AlternateContent xmlns:mc="http://schemas.openxmlformats.org/markup-compatibility/2006" xmlns:p14="http://schemas.microsoft.com/office/powerpoint/2010/main">
    <mc:Choice Requires="p14">
      <p:transition p14:dur="0" advTm="23252"/>
    </mc:Choice>
    <mc:Fallback xmlns="">
      <p:transition advTm="2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60460E5-21C5-40B7-9F61-AE2DD041E04A}"/>
              </a:ext>
            </a:extLst>
          </p:cNvPr>
          <p:cNvPicPr>
            <a:picLocks noChangeAspect="1"/>
          </p:cNvPicPr>
          <p:nvPr/>
        </p:nvPicPr>
        <p:blipFill rotWithShape="1">
          <a:blip r:embed="rId5"/>
          <a:srcRect b="70187"/>
          <a:stretch/>
        </p:blipFill>
        <p:spPr>
          <a:xfrm>
            <a:off x="1857487" y="934720"/>
            <a:ext cx="8477025" cy="166863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5DF73E2-D778-40DA-A592-99CCCB1704DC}"/>
              </a:ext>
            </a:extLst>
          </p:cNvPr>
          <p:cNvPicPr>
            <a:picLocks noChangeAspect="1"/>
          </p:cNvPicPr>
          <p:nvPr/>
        </p:nvPicPr>
        <p:blipFill rotWithShape="1">
          <a:blip r:embed="rId5"/>
          <a:srcRect t="69951" b="23706"/>
          <a:stretch/>
        </p:blipFill>
        <p:spPr>
          <a:xfrm>
            <a:off x="1857487" y="2700170"/>
            <a:ext cx="8477025" cy="35500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F96643F-6BBE-4900-B05F-97A3BDDCE909}"/>
              </a:ext>
            </a:extLst>
          </p:cNvPr>
          <p:cNvPicPr>
            <a:picLocks noChangeAspect="1"/>
          </p:cNvPicPr>
          <p:nvPr/>
        </p:nvPicPr>
        <p:blipFill>
          <a:blip r:embed="rId6"/>
          <a:stretch>
            <a:fillRect/>
          </a:stretch>
        </p:blipFill>
        <p:spPr>
          <a:xfrm>
            <a:off x="7721759" y="3429000"/>
            <a:ext cx="2612753" cy="3211158"/>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896446DF-D28F-4AA7-BA58-4AFFF7796045}"/>
                  </a:ext>
                </a:extLst>
              </p14:cNvPr>
              <p14:cNvContentPartPr/>
              <p14:nvPr/>
            </p14:nvContentPartPr>
            <p14:xfrm>
              <a:off x="7739875" y="3523119"/>
              <a:ext cx="2576520" cy="3022920"/>
            </p14:xfrm>
          </p:contentPart>
        </mc:Choice>
        <mc:Fallback xmlns="">
          <p:pic>
            <p:nvPicPr>
              <p:cNvPr id="3" name="Ink 2">
                <a:extLst>
                  <a:ext uri="{FF2B5EF4-FFF2-40B4-BE49-F238E27FC236}">
                    <a16:creationId xmlns:a16="http://schemas.microsoft.com/office/drawing/2014/main" id="{896446DF-D28F-4AA7-BA58-4AFFF7796045}"/>
                  </a:ext>
                </a:extLst>
              </p:cNvPr>
              <p:cNvPicPr/>
              <p:nvPr/>
            </p:nvPicPr>
            <p:blipFill>
              <a:blip r:embed="rId8"/>
              <a:stretch>
                <a:fillRect/>
              </a:stretch>
            </p:blipFill>
            <p:spPr>
              <a:xfrm>
                <a:off x="7703875" y="3487119"/>
                <a:ext cx="2648160" cy="309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8D0C490-AF20-495C-8208-24B00327627A}"/>
                  </a:ext>
                </a:extLst>
              </p14:cNvPr>
              <p14:cNvContentPartPr/>
              <p14:nvPr/>
            </p14:nvContentPartPr>
            <p14:xfrm>
              <a:off x="7880061" y="3466395"/>
              <a:ext cx="2328946" cy="3079644"/>
            </p14:xfrm>
          </p:contentPart>
        </mc:Choice>
        <mc:Fallback xmlns="">
          <p:pic>
            <p:nvPicPr>
              <p:cNvPr id="9" name="Ink 8">
                <a:extLst>
                  <a:ext uri="{FF2B5EF4-FFF2-40B4-BE49-F238E27FC236}">
                    <a16:creationId xmlns:a16="http://schemas.microsoft.com/office/drawing/2014/main" id="{08D0C490-AF20-495C-8208-24B00327627A}"/>
                  </a:ext>
                </a:extLst>
              </p:cNvPr>
              <p:cNvPicPr/>
              <p:nvPr/>
            </p:nvPicPr>
            <p:blipFill>
              <a:blip r:embed="rId10"/>
              <a:stretch>
                <a:fillRect/>
              </a:stretch>
            </p:blipFill>
            <p:spPr>
              <a:xfrm>
                <a:off x="7844065" y="3430397"/>
                <a:ext cx="2400578" cy="3151280"/>
              </a:xfrm>
              <a:prstGeom prst="rect">
                <a:avLst/>
              </a:prstGeom>
            </p:spPr>
          </p:pic>
        </mc:Fallback>
      </mc:AlternateContent>
      <p:sp>
        <p:nvSpPr>
          <p:cNvPr id="7" name="Slide Number Placeholder 6">
            <a:extLst>
              <a:ext uri="{FF2B5EF4-FFF2-40B4-BE49-F238E27FC236}">
                <a16:creationId xmlns:a16="http://schemas.microsoft.com/office/drawing/2014/main" id="{E38A5D19-5F84-4A0C-901C-2706E482B72D}"/>
              </a:ext>
            </a:extLst>
          </p:cNvPr>
          <p:cNvSpPr>
            <a:spLocks noGrp="1"/>
          </p:cNvSpPr>
          <p:nvPr>
            <p:ph type="sldNum" sz="quarter" idx="12"/>
          </p:nvPr>
        </p:nvSpPr>
        <p:spPr/>
        <p:txBody>
          <a:bodyPr/>
          <a:lstStyle/>
          <a:p>
            <a:r>
              <a:rPr lang="en-NZ"/>
              <a:t>Page </a:t>
            </a:r>
            <a:fld id="{E7A10B82-D846-430E-9761-C8D436C83BF8}" type="slidenum">
              <a:rPr lang="en-NZ" smtClean="0"/>
              <a:pPr/>
              <a:t>53</a:t>
            </a:fld>
            <a:endParaRPr lang="en-NZ" dirty="0"/>
          </a:p>
        </p:txBody>
      </p:sp>
      <p:pic>
        <p:nvPicPr>
          <p:cNvPr id="10" name="Audio 9">
            <a:hlinkClick r:id="" action="ppaction://media"/>
            <a:extLst>
              <a:ext uri="{FF2B5EF4-FFF2-40B4-BE49-F238E27FC236}">
                <a16:creationId xmlns:a16="http://schemas.microsoft.com/office/drawing/2014/main" id="{476A93CB-F40F-4AEC-86CD-8180232BE2B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460958"/>
      </p:ext>
    </p:extLst>
  </p:cSld>
  <p:clrMapOvr>
    <a:masterClrMapping/>
  </p:clrMapOvr>
  <mc:AlternateContent xmlns:mc="http://schemas.openxmlformats.org/markup-compatibility/2006" xmlns:p14="http://schemas.microsoft.com/office/powerpoint/2010/main">
    <mc:Choice Requires="p14">
      <p:transition p14:dur="0" advTm="6315"/>
    </mc:Choice>
    <mc:Fallback xmlns="">
      <p:transition advTm="6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60460E5-21C5-40B7-9F61-AE2DD041E04A}"/>
              </a:ext>
            </a:extLst>
          </p:cNvPr>
          <p:cNvPicPr>
            <a:picLocks noChangeAspect="1"/>
          </p:cNvPicPr>
          <p:nvPr/>
        </p:nvPicPr>
        <p:blipFill rotWithShape="1">
          <a:blip r:embed="rId5"/>
          <a:srcRect b="70187"/>
          <a:stretch/>
        </p:blipFill>
        <p:spPr>
          <a:xfrm>
            <a:off x="1857487" y="934720"/>
            <a:ext cx="8477025" cy="166863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5DF73E2-D778-40DA-A592-99CCCB1704DC}"/>
              </a:ext>
            </a:extLst>
          </p:cNvPr>
          <p:cNvPicPr>
            <a:picLocks noChangeAspect="1"/>
          </p:cNvPicPr>
          <p:nvPr/>
        </p:nvPicPr>
        <p:blipFill rotWithShape="1">
          <a:blip r:embed="rId5"/>
          <a:srcRect t="69951" b="23706"/>
          <a:stretch/>
        </p:blipFill>
        <p:spPr>
          <a:xfrm>
            <a:off x="1857487" y="2700170"/>
            <a:ext cx="8477025" cy="35500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F96643F-6BBE-4900-B05F-97A3BDDCE909}"/>
              </a:ext>
            </a:extLst>
          </p:cNvPr>
          <p:cNvPicPr>
            <a:picLocks noChangeAspect="1"/>
          </p:cNvPicPr>
          <p:nvPr/>
        </p:nvPicPr>
        <p:blipFill>
          <a:blip r:embed="rId6"/>
          <a:stretch>
            <a:fillRect/>
          </a:stretch>
        </p:blipFill>
        <p:spPr>
          <a:xfrm>
            <a:off x="7721759" y="3429000"/>
            <a:ext cx="2612753" cy="3211158"/>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896446DF-D28F-4AA7-BA58-4AFFF7796045}"/>
                  </a:ext>
                </a:extLst>
              </p14:cNvPr>
              <p14:cNvContentPartPr/>
              <p14:nvPr/>
            </p14:nvContentPartPr>
            <p14:xfrm>
              <a:off x="7739875" y="3523119"/>
              <a:ext cx="2576520" cy="3022920"/>
            </p14:xfrm>
          </p:contentPart>
        </mc:Choice>
        <mc:Fallback xmlns="">
          <p:pic>
            <p:nvPicPr>
              <p:cNvPr id="3" name="Ink 2">
                <a:extLst>
                  <a:ext uri="{FF2B5EF4-FFF2-40B4-BE49-F238E27FC236}">
                    <a16:creationId xmlns:a16="http://schemas.microsoft.com/office/drawing/2014/main" id="{896446DF-D28F-4AA7-BA58-4AFFF7796045}"/>
                  </a:ext>
                </a:extLst>
              </p:cNvPr>
              <p:cNvPicPr/>
              <p:nvPr/>
            </p:nvPicPr>
            <p:blipFill>
              <a:blip r:embed="rId8"/>
              <a:stretch>
                <a:fillRect/>
              </a:stretch>
            </p:blipFill>
            <p:spPr>
              <a:xfrm>
                <a:off x="7703875" y="3487119"/>
                <a:ext cx="2648160" cy="309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8D0C490-AF20-495C-8208-24B00327627A}"/>
                  </a:ext>
                </a:extLst>
              </p14:cNvPr>
              <p14:cNvContentPartPr/>
              <p14:nvPr/>
            </p14:nvContentPartPr>
            <p14:xfrm>
              <a:off x="7880061" y="3466395"/>
              <a:ext cx="2328946" cy="3079644"/>
            </p14:xfrm>
          </p:contentPart>
        </mc:Choice>
        <mc:Fallback xmlns="">
          <p:pic>
            <p:nvPicPr>
              <p:cNvPr id="9" name="Ink 8">
                <a:extLst>
                  <a:ext uri="{FF2B5EF4-FFF2-40B4-BE49-F238E27FC236}">
                    <a16:creationId xmlns:a16="http://schemas.microsoft.com/office/drawing/2014/main" id="{08D0C490-AF20-495C-8208-24B00327627A}"/>
                  </a:ext>
                </a:extLst>
              </p:cNvPr>
              <p:cNvPicPr/>
              <p:nvPr/>
            </p:nvPicPr>
            <p:blipFill>
              <a:blip r:embed="rId10"/>
              <a:stretch>
                <a:fillRect/>
              </a:stretch>
            </p:blipFill>
            <p:spPr>
              <a:xfrm>
                <a:off x="7844065" y="3430397"/>
                <a:ext cx="2400578" cy="3151280"/>
              </a:xfrm>
              <a:prstGeom prst="rect">
                <a:avLst/>
              </a:prstGeom>
            </p:spPr>
          </p:pic>
        </mc:Fallback>
      </mc:AlternateContent>
      <p:pic>
        <p:nvPicPr>
          <p:cNvPr id="12" name="Picture 11">
            <a:extLst>
              <a:ext uri="{FF2B5EF4-FFF2-40B4-BE49-F238E27FC236}">
                <a16:creationId xmlns:a16="http://schemas.microsoft.com/office/drawing/2014/main" id="{3BB025A0-CA27-4C50-8E12-6D719522B0B8}"/>
              </a:ext>
            </a:extLst>
          </p:cNvPr>
          <p:cNvPicPr>
            <a:picLocks noChangeAspect="1"/>
          </p:cNvPicPr>
          <p:nvPr/>
        </p:nvPicPr>
        <p:blipFill>
          <a:blip r:embed="rId11"/>
          <a:stretch>
            <a:fillRect/>
          </a:stretch>
        </p:blipFill>
        <p:spPr>
          <a:xfrm>
            <a:off x="2938157" y="3111896"/>
            <a:ext cx="6106377" cy="3334215"/>
          </a:xfrm>
          <a:prstGeom prst="rect">
            <a:avLst/>
          </a:prstGeom>
          <a:effectLst>
            <a:outerShdw blurRad="50800" dist="38100" dir="2700000" algn="tl" rotWithShape="0">
              <a:prstClr val="black">
                <a:alpha val="40000"/>
              </a:prstClr>
            </a:outerShdw>
          </a:effectLst>
        </p:spPr>
      </p:pic>
      <p:sp>
        <p:nvSpPr>
          <p:cNvPr id="7" name="Slide Number Placeholder 6">
            <a:extLst>
              <a:ext uri="{FF2B5EF4-FFF2-40B4-BE49-F238E27FC236}">
                <a16:creationId xmlns:a16="http://schemas.microsoft.com/office/drawing/2014/main" id="{C4DDA5B0-7F76-4489-8417-9C90C2FADD6E}"/>
              </a:ext>
            </a:extLst>
          </p:cNvPr>
          <p:cNvSpPr>
            <a:spLocks noGrp="1"/>
          </p:cNvSpPr>
          <p:nvPr>
            <p:ph type="sldNum" sz="quarter" idx="12"/>
          </p:nvPr>
        </p:nvSpPr>
        <p:spPr/>
        <p:txBody>
          <a:bodyPr/>
          <a:lstStyle/>
          <a:p>
            <a:r>
              <a:rPr lang="en-NZ"/>
              <a:t>Page </a:t>
            </a:r>
            <a:fld id="{E7A10B82-D846-430E-9761-C8D436C83BF8}" type="slidenum">
              <a:rPr lang="en-NZ" smtClean="0"/>
              <a:pPr/>
              <a:t>54</a:t>
            </a:fld>
            <a:endParaRPr lang="en-NZ" dirty="0"/>
          </a:p>
        </p:txBody>
      </p:sp>
      <p:pic>
        <p:nvPicPr>
          <p:cNvPr id="10" name="Audio 9">
            <a:hlinkClick r:id="" action="ppaction://media"/>
            <a:extLst>
              <a:ext uri="{FF2B5EF4-FFF2-40B4-BE49-F238E27FC236}">
                <a16:creationId xmlns:a16="http://schemas.microsoft.com/office/drawing/2014/main" id="{F18653CD-AD20-4794-AC57-15DE7D12189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1768162"/>
      </p:ext>
    </p:extLst>
  </p:cSld>
  <p:clrMapOvr>
    <a:masterClrMapping/>
  </p:clrMapOvr>
  <mc:AlternateContent xmlns:mc="http://schemas.openxmlformats.org/markup-compatibility/2006" xmlns:p14="http://schemas.microsoft.com/office/powerpoint/2010/main">
    <mc:Choice Requires="p14">
      <p:transition p14:dur="0" advTm="7710"/>
    </mc:Choice>
    <mc:Fallback xmlns="">
      <p:transition advTm="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A60460E5-21C5-40B7-9F61-AE2DD041E04A}"/>
              </a:ext>
            </a:extLst>
          </p:cNvPr>
          <p:cNvPicPr>
            <a:picLocks noChangeAspect="1"/>
          </p:cNvPicPr>
          <p:nvPr/>
        </p:nvPicPr>
        <p:blipFill rotWithShape="1">
          <a:blip r:embed="rId5"/>
          <a:srcRect b="70187"/>
          <a:stretch/>
        </p:blipFill>
        <p:spPr>
          <a:xfrm>
            <a:off x="1857487" y="934720"/>
            <a:ext cx="8477025" cy="166863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5DF73E2-D778-40DA-A592-99CCCB1704DC}"/>
              </a:ext>
            </a:extLst>
          </p:cNvPr>
          <p:cNvPicPr>
            <a:picLocks noChangeAspect="1"/>
          </p:cNvPicPr>
          <p:nvPr/>
        </p:nvPicPr>
        <p:blipFill rotWithShape="1">
          <a:blip r:embed="rId5"/>
          <a:srcRect t="69951" b="23706"/>
          <a:stretch/>
        </p:blipFill>
        <p:spPr>
          <a:xfrm>
            <a:off x="1857487" y="2700170"/>
            <a:ext cx="8477025" cy="35500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F96643F-6BBE-4900-B05F-97A3BDDCE909}"/>
              </a:ext>
            </a:extLst>
          </p:cNvPr>
          <p:cNvPicPr>
            <a:picLocks noChangeAspect="1"/>
          </p:cNvPicPr>
          <p:nvPr/>
        </p:nvPicPr>
        <p:blipFill>
          <a:blip r:embed="rId6"/>
          <a:stretch>
            <a:fillRect/>
          </a:stretch>
        </p:blipFill>
        <p:spPr>
          <a:xfrm>
            <a:off x="7721759" y="3429000"/>
            <a:ext cx="2612753" cy="3211158"/>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896446DF-D28F-4AA7-BA58-4AFFF7796045}"/>
                  </a:ext>
                </a:extLst>
              </p14:cNvPr>
              <p14:cNvContentPartPr/>
              <p14:nvPr/>
            </p14:nvContentPartPr>
            <p14:xfrm>
              <a:off x="7739875" y="3523119"/>
              <a:ext cx="2576520" cy="3022920"/>
            </p14:xfrm>
          </p:contentPart>
        </mc:Choice>
        <mc:Fallback xmlns="">
          <p:pic>
            <p:nvPicPr>
              <p:cNvPr id="3" name="Ink 2">
                <a:extLst>
                  <a:ext uri="{FF2B5EF4-FFF2-40B4-BE49-F238E27FC236}">
                    <a16:creationId xmlns:a16="http://schemas.microsoft.com/office/drawing/2014/main" id="{896446DF-D28F-4AA7-BA58-4AFFF7796045}"/>
                  </a:ext>
                </a:extLst>
              </p:cNvPr>
              <p:cNvPicPr/>
              <p:nvPr/>
            </p:nvPicPr>
            <p:blipFill>
              <a:blip r:embed="rId8"/>
              <a:stretch>
                <a:fillRect/>
              </a:stretch>
            </p:blipFill>
            <p:spPr>
              <a:xfrm>
                <a:off x="7703875" y="3487119"/>
                <a:ext cx="2648160" cy="309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8D0C490-AF20-495C-8208-24B00327627A}"/>
                  </a:ext>
                </a:extLst>
              </p14:cNvPr>
              <p14:cNvContentPartPr/>
              <p14:nvPr/>
            </p14:nvContentPartPr>
            <p14:xfrm>
              <a:off x="7880061" y="3466395"/>
              <a:ext cx="2328946" cy="3079644"/>
            </p14:xfrm>
          </p:contentPart>
        </mc:Choice>
        <mc:Fallback xmlns="">
          <p:pic>
            <p:nvPicPr>
              <p:cNvPr id="9" name="Ink 8">
                <a:extLst>
                  <a:ext uri="{FF2B5EF4-FFF2-40B4-BE49-F238E27FC236}">
                    <a16:creationId xmlns:a16="http://schemas.microsoft.com/office/drawing/2014/main" id="{08D0C490-AF20-495C-8208-24B00327627A}"/>
                  </a:ext>
                </a:extLst>
              </p:cNvPr>
              <p:cNvPicPr/>
              <p:nvPr/>
            </p:nvPicPr>
            <p:blipFill>
              <a:blip r:embed="rId10"/>
              <a:stretch>
                <a:fillRect/>
              </a:stretch>
            </p:blipFill>
            <p:spPr>
              <a:xfrm>
                <a:off x="7844065" y="3430397"/>
                <a:ext cx="2400578" cy="3151280"/>
              </a:xfrm>
              <a:prstGeom prst="rect">
                <a:avLst/>
              </a:prstGeom>
            </p:spPr>
          </p:pic>
        </mc:Fallback>
      </mc:AlternateContent>
      <p:pic>
        <p:nvPicPr>
          <p:cNvPr id="10" name="Picture 9">
            <a:extLst>
              <a:ext uri="{FF2B5EF4-FFF2-40B4-BE49-F238E27FC236}">
                <a16:creationId xmlns:a16="http://schemas.microsoft.com/office/drawing/2014/main" id="{544DC00A-CEC6-4B5E-90E9-DD2837116AC9}"/>
              </a:ext>
            </a:extLst>
          </p:cNvPr>
          <p:cNvPicPr>
            <a:picLocks noChangeAspect="1"/>
          </p:cNvPicPr>
          <p:nvPr/>
        </p:nvPicPr>
        <p:blipFill>
          <a:blip r:embed="rId11"/>
          <a:stretch>
            <a:fillRect/>
          </a:stretch>
        </p:blipFill>
        <p:spPr>
          <a:xfrm>
            <a:off x="4216998" y="4387999"/>
            <a:ext cx="7855384" cy="1875656"/>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F12A9D5-B186-49F0-8F71-7D016D869C1F}"/>
                  </a:ext>
                </a:extLst>
              </p14:cNvPr>
              <p14:cNvContentPartPr/>
              <p14:nvPr/>
            </p14:nvContentPartPr>
            <p14:xfrm>
              <a:off x="5023546" y="4969080"/>
              <a:ext cx="3317760" cy="55440"/>
            </p14:xfrm>
          </p:contentPart>
        </mc:Choice>
        <mc:Fallback xmlns="">
          <p:pic>
            <p:nvPicPr>
              <p:cNvPr id="11" name="Ink 10">
                <a:extLst>
                  <a:ext uri="{FF2B5EF4-FFF2-40B4-BE49-F238E27FC236}">
                    <a16:creationId xmlns:a16="http://schemas.microsoft.com/office/drawing/2014/main" id="{CF12A9D5-B186-49F0-8F71-7D016D869C1F}"/>
                  </a:ext>
                </a:extLst>
              </p:cNvPr>
              <p:cNvPicPr/>
              <p:nvPr/>
            </p:nvPicPr>
            <p:blipFill>
              <a:blip r:embed="rId13"/>
              <a:stretch>
                <a:fillRect/>
              </a:stretch>
            </p:blipFill>
            <p:spPr>
              <a:xfrm>
                <a:off x="5005906" y="4951080"/>
                <a:ext cx="335340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1222416E-A95A-4809-9BFD-C4D26116287F}"/>
                  </a:ext>
                </a:extLst>
              </p14:cNvPr>
              <p14:cNvContentPartPr/>
              <p14:nvPr/>
            </p14:nvContentPartPr>
            <p14:xfrm>
              <a:off x="5023546" y="5923280"/>
              <a:ext cx="6798240" cy="45360"/>
            </p14:xfrm>
          </p:contentPart>
        </mc:Choice>
        <mc:Fallback xmlns="">
          <p:pic>
            <p:nvPicPr>
              <p:cNvPr id="13" name="Ink 12">
                <a:extLst>
                  <a:ext uri="{FF2B5EF4-FFF2-40B4-BE49-F238E27FC236}">
                    <a16:creationId xmlns:a16="http://schemas.microsoft.com/office/drawing/2014/main" id="{1222416E-A95A-4809-9BFD-C4D26116287F}"/>
                  </a:ext>
                </a:extLst>
              </p:cNvPr>
              <p:cNvPicPr/>
              <p:nvPr/>
            </p:nvPicPr>
            <p:blipFill>
              <a:blip r:embed="rId15"/>
              <a:stretch>
                <a:fillRect/>
              </a:stretch>
            </p:blipFill>
            <p:spPr>
              <a:xfrm>
                <a:off x="5005546" y="5905280"/>
                <a:ext cx="6833880" cy="81000"/>
              </a:xfrm>
              <a:prstGeom prst="rect">
                <a:avLst/>
              </a:prstGeom>
            </p:spPr>
          </p:pic>
        </mc:Fallback>
      </mc:AlternateContent>
      <p:sp>
        <p:nvSpPr>
          <p:cNvPr id="7" name="Slide Number Placeholder 6">
            <a:extLst>
              <a:ext uri="{FF2B5EF4-FFF2-40B4-BE49-F238E27FC236}">
                <a16:creationId xmlns:a16="http://schemas.microsoft.com/office/drawing/2014/main" id="{64861FE3-2408-47DB-80EB-6178ED4D2876}"/>
              </a:ext>
            </a:extLst>
          </p:cNvPr>
          <p:cNvSpPr>
            <a:spLocks noGrp="1"/>
          </p:cNvSpPr>
          <p:nvPr>
            <p:ph type="sldNum" sz="quarter" idx="12"/>
          </p:nvPr>
        </p:nvSpPr>
        <p:spPr/>
        <p:txBody>
          <a:bodyPr/>
          <a:lstStyle/>
          <a:p>
            <a:r>
              <a:rPr lang="en-NZ"/>
              <a:t>Page </a:t>
            </a:r>
            <a:fld id="{E7A10B82-D846-430E-9761-C8D436C83BF8}" type="slidenum">
              <a:rPr lang="en-NZ" smtClean="0"/>
              <a:pPr/>
              <a:t>55</a:t>
            </a:fld>
            <a:endParaRPr lang="en-NZ" dirty="0"/>
          </a:p>
        </p:txBody>
      </p:sp>
      <p:pic>
        <p:nvPicPr>
          <p:cNvPr id="14" name="Audio 13">
            <a:hlinkClick r:id="" action="ppaction://media"/>
            <a:extLst>
              <a:ext uri="{FF2B5EF4-FFF2-40B4-BE49-F238E27FC236}">
                <a16:creationId xmlns:a16="http://schemas.microsoft.com/office/drawing/2014/main" id="{FCD8CB2B-F351-4169-9F59-BBDAD90B340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940301"/>
      </p:ext>
    </p:extLst>
  </p:cSld>
  <p:clrMapOvr>
    <a:masterClrMapping/>
  </p:clrMapOvr>
  <mc:AlternateContent xmlns:mc="http://schemas.openxmlformats.org/markup-compatibility/2006" xmlns:p14="http://schemas.microsoft.com/office/powerpoint/2010/main">
    <mc:Choice Requires="p14">
      <p:transition p14:dur="0" advTm="12306"/>
    </mc:Choice>
    <mc:Fallback xmlns="">
      <p:transition advTm="1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3" name="Title 1">
            <a:extLst>
              <a:ext uri="{FF2B5EF4-FFF2-40B4-BE49-F238E27FC236}">
                <a16:creationId xmlns:a16="http://schemas.microsoft.com/office/drawing/2014/main" id="{D8E1DE9F-BDB1-4DB6-99C8-81D707036105}"/>
              </a:ext>
            </a:extLst>
          </p:cNvPr>
          <p:cNvSpPr txBox="1">
            <a:spLocks/>
          </p:cNvSpPr>
          <p:nvPr/>
        </p:nvSpPr>
        <p:spPr>
          <a:xfrm>
            <a:off x="457200" y="3024057"/>
            <a:ext cx="11277600"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dirty="0"/>
              <a:t>Commercial</a:t>
            </a:r>
          </a:p>
        </p:txBody>
      </p:sp>
      <p:sp>
        <p:nvSpPr>
          <p:cNvPr id="4" name="Slide Number Placeholder 3">
            <a:extLst>
              <a:ext uri="{FF2B5EF4-FFF2-40B4-BE49-F238E27FC236}">
                <a16:creationId xmlns:a16="http://schemas.microsoft.com/office/drawing/2014/main" id="{D7901B71-7306-4CA4-BFA0-52DDC43A8B46}"/>
              </a:ext>
            </a:extLst>
          </p:cNvPr>
          <p:cNvSpPr>
            <a:spLocks noGrp="1"/>
          </p:cNvSpPr>
          <p:nvPr>
            <p:ph type="sldNum" sz="quarter" idx="12"/>
          </p:nvPr>
        </p:nvSpPr>
        <p:spPr/>
        <p:txBody>
          <a:bodyPr/>
          <a:lstStyle/>
          <a:p>
            <a:r>
              <a:rPr lang="en-NZ"/>
              <a:t>Page </a:t>
            </a:r>
            <a:fld id="{E7A10B82-D846-430E-9761-C8D436C83BF8}" type="slidenum">
              <a:rPr lang="en-NZ" smtClean="0"/>
              <a:pPr/>
              <a:t>56</a:t>
            </a:fld>
            <a:endParaRPr lang="en-NZ" dirty="0"/>
          </a:p>
        </p:txBody>
      </p:sp>
      <p:pic>
        <p:nvPicPr>
          <p:cNvPr id="5" name="Audio 4">
            <a:hlinkClick r:id="" action="ppaction://media"/>
            <a:extLst>
              <a:ext uri="{FF2B5EF4-FFF2-40B4-BE49-F238E27FC236}">
                <a16:creationId xmlns:a16="http://schemas.microsoft.com/office/drawing/2014/main" id="{63D96E51-6F92-44B7-9075-9EDE4B8DCF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9874875"/>
      </p:ext>
    </p:extLst>
  </p:cSld>
  <p:clrMapOvr>
    <a:masterClrMapping/>
  </p:clrMapOvr>
  <mc:AlternateContent xmlns:mc="http://schemas.openxmlformats.org/markup-compatibility/2006" xmlns:p14="http://schemas.microsoft.com/office/powerpoint/2010/main">
    <mc:Choice Requires="p14">
      <p:transition p14:dur="0" advTm="2078"/>
    </mc:Choice>
    <mc:Fallback xmlns="">
      <p:transition advTm="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39AE1833-30A4-43BA-8E53-0F7995A0F4BA}"/>
              </a:ext>
            </a:extLst>
          </p:cNvPr>
          <p:cNvPicPr>
            <a:picLocks noChangeAspect="1"/>
          </p:cNvPicPr>
          <p:nvPr/>
        </p:nvPicPr>
        <p:blipFill>
          <a:blip r:embed="rId5"/>
          <a:stretch>
            <a:fillRect/>
          </a:stretch>
        </p:blipFill>
        <p:spPr>
          <a:xfrm>
            <a:off x="2415114" y="934720"/>
            <a:ext cx="7361771" cy="5607635"/>
          </a:xfrm>
          <a:prstGeom prst="rect">
            <a:avLst/>
          </a:prstGeom>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1BCE083-19CB-43C2-8CFD-DD644B19CE5A}"/>
                  </a:ext>
                </a:extLst>
              </p14:cNvPr>
              <p14:cNvContentPartPr/>
              <p14:nvPr/>
            </p14:nvContentPartPr>
            <p14:xfrm>
              <a:off x="6595440" y="5022144"/>
              <a:ext cx="1427400" cy="26640"/>
            </p14:xfrm>
          </p:contentPart>
        </mc:Choice>
        <mc:Fallback xmlns="">
          <p:pic>
            <p:nvPicPr>
              <p:cNvPr id="6" name="Ink 5">
                <a:extLst>
                  <a:ext uri="{FF2B5EF4-FFF2-40B4-BE49-F238E27FC236}">
                    <a16:creationId xmlns:a16="http://schemas.microsoft.com/office/drawing/2014/main" id="{91BCE083-19CB-43C2-8CFD-DD644B19CE5A}"/>
                  </a:ext>
                </a:extLst>
              </p:cNvPr>
              <p:cNvPicPr/>
              <p:nvPr/>
            </p:nvPicPr>
            <p:blipFill>
              <a:blip r:embed="rId7"/>
              <a:stretch>
                <a:fillRect/>
              </a:stretch>
            </p:blipFill>
            <p:spPr>
              <a:xfrm>
                <a:off x="6559440" y="4986504"/>
                <a:ext cx="1499040" cy="98280"/>
              </a:xfrm>
              <a:prstGeom prst="rect">
                <a:avLst/>
              </a:prstGeom>
            </p:spPr>
          </p:pic>
        </mc:Fallback>
      </mc:AlternateContent>
      <p:pic>
        <p:nvPicPr>
          <p:cNvPr id="8" name="Picture 7">
            <a:extLst>
              <a:ext uri="{FF2B5EF4-FFF2-40B4-BE49-F238E27FC236}">
                <a16:creationId xmlns:a16="http://schemas.microsoft.com/office/drawing/2014/main" id="{E4D52196-701A-44C3-BC89-BC1E630A5A3C}"/>
              </a:ext>
            </a:extLst>
          </p:cNvPr>
          <p:cNvPicPr>
            <a:picLocks noChangeAspect="1"/>
          </p:cNvPicPr>
          <p:nvPr/>
        </p:nvPicPr>
        <p:blipFill>
          <a:blip r:embed="rId8"/>
          <a:stretch>
            <a:fillRect/>
          </a:stretch>
        </p:blipFill>
        <p:spPr>
          <a:xfrm>
            <a:off x="8648798" y="2682031"/>
            <a:ext cx="2701953" cy="348639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DF2B9F7-6C0D-47A3-A70E-E60F9BAF9255}"/>
              </a:ext>
            </a:extLst>
          </p:cNvPr>
          <p:cNvSpPr>
            <a:spLocks noGrp="1"/>
          </p:cNvSpPr>
          <p:nvPr>
            <p:ph type="sldNum" sz="quarter" idx="12"/>
          </p:nvPr>
        </p:nvSpPr>
        <p:spPr/>
        <p:txBody>
          <a:bodyPr/>
          <a:lstStyle/>
          <a:p>
            <a:r>
              <a:rPr lang="en-NZ"/>
              <a:t>Page </a:t>
            </a:r>
            <a:fld id="{E7A10B82-D846-430E-9761-C8D436C83BF8}" type="slidenum">
              <a:rPr lang="en-NZ" smtClean="0"/>
              <a:pPr/>
              <a:t>57</a:t>
            </a:fld>
            <a:endParaRPr lang="en-NZ" dirty="0"/>
          </a:p>
        </p:txBody>
      </p:sp>
      <p:pic>
        <p:nvPicPr>
          <p:cNvPr id="7" name="Audio 6">
            <a:hlinkClick r:id="" action="ppaction://media"/>
            <a:extLst>
              <a:ext uri="{FF2B5EF4-FFF2-40B4-BE49-F238E27FC236}">
                <a16:creationId xmlns:a16="http://schemas.microsoft.com/office/drawing/2014/main" id="{E9E384C2-2C7E-405D-8D73-0812DC4ABFE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7964795"/>
      </p:ext>
    </p:extLst>
  </p:cSld>
  <p:clrMapOvr>
    <a:masterClrMapping/>
  </p:clrMapOvr>
  <mc:AlternateContent xmlns:mc="http://schemas.openxmlformats.org/markup-compatibility/2006" xmlns:p14="http://schemas.microsoft.com/office/powerpoint/2010/main">
    <mc:Choice Requires="p14">
      <p:transition p14:dur="0" advTm="26517"/>
    </mc:Choice>
    <mc:Fallback xmlns="">
      <p:transition advTm="2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458F9421-E437-433E-ADF0-CBB362282880}"/>
              </a:ext>
            </a:extLst>
          </p:cNvPr>
          <p:cNvPicPr>
            <a:picLocks noChangeAspect="1"/>
          </p:cNvPicPr>
          <p:nvPr/>
        </p:nvPicPr>
        <p:blipFill>
          <a:blip r:embed="rId5">
            <a:alphaModFix/>
          </a:blip>
          <a:stretch>
            <a:fillRect/>
          </a:stretch>
        </p:blipFill>
        <p:spPr>
          <a:xfrm>
            <a:off x="2185541" y="934720"/>
            <a:ext cx="7820917" cy="3927736"/>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4F767773-0C37-4DA4-AFF6-1E949E7A42E1}"/>
              </a:ext>
            </a:extLst>
          </p:cNvPr>
          <p:cNvSpPr>
            <a:spLocks noGrp="1"/>
          </p:cNvSpPr>
          <p:nvPr>
            <p:ph type="sldNum" sz="quarter" idx="12"/>
          </p:nvPr>
        </p:nvSpPr>
        <p:spPr/>
        <p:txBody>
          <a:bodyPr/>
          <a:lstStyle/>
          <a:p>
            <a:r>
              <a:rPr lang="en-NZ"/>
              <a:t>Page </a:t>
            </a:r>
            <a:fld id="{E7A10B82-D846-430E-9761-C8D436C83BF8}" type="slidenum">
              <a:rPr lang="en-NZ" smtClean="0"/>
              <a:pPr/>
              <a:t>58</a:t>
            </a:fld>
            <a:endParaRPr lang="en-NZ" dirty="0"/>
          </a:p>
        </p:txBody>
      </p:sp>
      <p:pic>
        <p:nvPicPr>
          <p:cNvPr id="5" name="Audio 4">
            <a:hlinkClick r:id="" action="ppaction://media"/>
            <a:extLst>
              <a:ext uri="{FF2B5EF4-FFF2-40B4-BE49-F238E27FC236}">
                <a16:creationId xmlns:a16="http://schemas.microsoft.com/office/drawing/2014/main" id="{9E4DCF80-D6F3-420C-8C38-D55F555CBA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81196488"/>
      </p:ext>
    </p:extLst>
  </p:cSld>
  <p:clrMapOvr>
    <a:masterClrMapping/>
  </p:clrMapOvr>
  <mc:AlternateContent xmlns:mc="http://schemas.openxmlformats.org/markup-compatibility/2006" xmlns:p14="http://schemas.microsoft.com/office/powerpoint/2010/main">
    <mc:Choice Requires="p14">
      <p:transition p14:dur="0" advTm="14188"/>
    </mc:Choice>
    <mc:Fallback xmlns="">
      <p:transition advTm="14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458F9421-E437-433E-ADF0-CBB362282880}"/>
              </a:ext>
            </a:extLst>
          </p:cNvPr>
          <p:cNvPicPr>
            <a:picLocks noChangeAspect="1"/>
          </p:cNvPicPr>
          <p:nvPr/>
        </p:nvPicPr>
        <p:blipFill>
          <a:blip r:embed="rId5">
            <a:alphaModFix amt="50000"/>
          </a:blip>
          <a:stretch>
            <a:fillRect/>
          </a:stretch>
        </p:blipFill>
        <p:spPr>
          <a:xfrm>
            <a:off x="2185541" y="934720"/>
            <a:ext cx="7820917" cy="3927736"/>
          </a:xfrm>
          <a:prstGeom prst="rect">
            <a:avLst/>
          </a:prstGeom>
          <a:effectLst>
            <a:outerShdw blurRad="50800" dist="38100" dir="2700000" algn="tl" rotWithShape="0">
              <a:schemeClr val="bg1">
                <a:alpha val="7000"/>
              </a:schemeClr>
            </a:outerShdw>
          </a:effectLst>
        </p:spPr>
      </p:pic>
      <p:pic>
        <p:nvPicPr>
          <p:cNvPr id="5" name="Picture 4">
            <a:extLst>
              <a:ext uri="{FF2B5EF4-FFF2-40B4-BE49-F238E27FC236}">
                <a16:creationId xmlns:a16="http://schemas.microsoft.com/office/drawing/2014/main" id="{83A8871C-D123-4D7C-9E4A-469CCE2C9388}"/>
              </a:ext>
            </a:extLst>
          </p:cNvPr>
          <p:cNvPicPr>
            <a:picLocks noChangeAspect="1"/>
          </p:cNvPicPr>
          <p:nvPr/>
        </p:nvPicPr>
        <p:blipFill rotWithShape="1">
          <a:blip r:embed="rId5"/>
          <a:srcRect b="61458"/>
          <a:stretch/>
        </p:blipFill>
        <p:spPr>
          <a:xfrm>
            <a:off x="1617204" y="934720"/>
            <a:ext cx="8957589" cy="173386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CB201B64-E82F-4544-ACA0-844EDAD01E62}"/>
              </a:ext>
            </a:extLst>
          </p:cNvPr>
          <p:cNvPicPr>
            <a:picLocks noChangeAspect="1"/>
          </p:cNvPicPr>
          <p:nvPr/>
        </p:nvPicPr>
        <p:blipFill rotWithShape="1">
          <a:blip r:embed="rId5"/>
          <a:srcRect t="55135" b="26451"/>
          <a:stretch/>
        </p:blipFill>
        <p:spPr>
          <a:xfrm>
            <a:off x="1617203" y="2748709"/>
            <a:ext cx="8957589" cy="82834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0170C2E-CDC9-4C73-AC95-DA34381C4997}"/>
              </a:ext>
            </a:extLst>
          </p:cNvPr>
          <p:cNvPicPr>
            <a:picLocks noChangeAspect="1"/>
          </p:cNvPicPr>
          <p:nvPr/>
        </p:nvPicPr>
        <p:blipFill>
          <a:blip r:embed="rId6"/>
          <a:stretch>
            <a:fillRect/>
          </a:stretch>
        </p:blipFill>
        <p:spPr>
          <a:xfrm>
            <a:off x="249778" y="3658626"/>
            <a:ext cx="5473290" cy="3103487"/>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13445736-F320-42C9-B32F-184F63B4BEC9}"/>
              </a:ext>
            </a:extLst>
          </p:cNvPr>
          <p:cNvSpPr>
            <a:spLocks noGrp="1"/>
          </p:cNvSpPr>
          <p:nvPr>
            <p:ph type="sldNum" sz="quarter" idx="12"/>
          </p:nvPr>
        </p:nvSpPr>
        <p:spPr/>
        <p:txBody>
          <a:bodyPr/>
          <a:lstStyle/>
          <a:p>
            <a:r>
              <a:rPr lang="en-NZ"/>
              <a:t>Page </a:t>
            </a:r>
            <a:fld id="{E7A10B82-D846-430E-9761-C8D436C83BF8}" type="slidenum">
              <a:rPr lang="en-NZ" smtClean="0"/>
              <a:pPr/>
              <a:t>59</a:t>
            </a:fld>
            <a:endParaRPr lang="en-NZ" dirty="0"/>
          </a:p>
        </p:txBody>
      </p:sp>
      <p:pic>
        <p:nvPicPr>
          <p:cNvPr id="10" name="Audio 9">
            <a:hlinkClick r:id="" action="ppaction://media"/>
            <a:extLst>
              <a:ext uri="{FF2B5EF4-FFF2-40B4-BE49-F238E27FC236}">
                <a16:creationId xmlns:a16="http://schemas.microsoft.com/office/drawing/2014/main" id="{56001AE8-E58C-4920-8485-E416E927BB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4324542"/>
      </p:ext>
    </p:extLst>
  </p:cSld>
  <p:clrMapOvr>
    <a:masterClrMapping/>
  </p:clrMapOvr>
  <mc:AlternateContent xmlns:mc="http://schemas.openxmlformats.org/markup-compatibility/2006" xmlns:p14="http://schemas.microsoft.com/office/powerpoint/2010/main">
    <mc:Choice Requires="p14">
      <p:transition p14:dur="0" advTm="22514"/>
    </mc:Choice>
    <mc:Fallback xmlns="">
      <p:transition advTm="22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B847A22B-DF69-4868-9C34-27D7EDDE4860}"/>
              </a:ext>
            </a:extLst>
          </p:cNvPr>
          <p:cNvPicPr>
            <a:picLocks noChangeAspect="1"/>
          </p:cNvPicPr>
          <p:nvPr/>
        </p:nvPicPr>
        <p:blipFill>
          <a:blip r:embed="rId5"/>
          <a:stretch>
            <a:fillRect/>
          </a:stretch>
        </p:blipFill>
        <p:spPr>
          <a:xfrm>
            <a:off x="1508396" y="934720"/>
            <a:ext cx="9175207" cy="4038113"/>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23DEA109-CCFE-4060-B070-2AA4115A2FDA}"/>
              </a:ext>
            </a:extLst>
          </p:cNvPr>
          <p:cNvSpPr>
            <a:spLocks noGrp="1"/>
          </p:cNvSpPr>
          <p:nvPr>
            <p:ph type="sldNum" sz="quarter" idx="12"/>
          </p:nvPr>
        </p:nvSpPr>
        <p:spPr/>
        <p:txBody>
          <a:bodyPr/>
          <a:lstStyle/>
          <a:p>
            <a:r>
              <a:rPr lang="en-NZ"/>
              <a:t>Page </a:t>
            </a:r>
            <a:fld id="{E7A10B82-D846-430E-9761-C8D436C83BF8}" type="slidenum">
              <a:rPr lang="en-NZ" smtClean="0"/>
              <a:pPr/>
              <a:t>6</a:t>
            </a:fld>
            <a:endParaRPr lang="en-NZ" dirty="0"/>
          </a:p>
        </p:txBody>
      </p:sp>
      <p:pic>
        <p:nvPicPr>
          <p:cNvPr id="9" name="Audio 8">
            <a:hlinkClick r:id="" action="ppaction://media"/>
            <a:extLst>
              <a:ext uri="{FF2B5EF4-FFF2-40B4-BE49-F238E27FC236}">
                <a16:creationId xmlns:a16="http://schemas.microsoft.com/office/drawing/2014/main" id="{DC526711-E634-4BA9-BDEF-DD2542E1C9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8269060"/>
      </p:ext>
    </p:extLst>
  </p:cSld>
  <p:clrMapOvr>
    <a:masterClrMapping/>
  </p:clrMapOvr>
  <mc:AlternateContent xmlns:mc="http://schemas.openxmlformats.org/markup-compatibility/2006" xmlns:p14="http://schemas.microsoft.com/office/powerpoint/2010/main">
    <mc:Choice Requires="p14">
      <p:transition p14:dur="0" advTm="22500"/>
    </mc:Choice>
    <mc:Fallback xmlns="">
      <p:transition advTm="2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4" name="Picture 3">
            <a:extLst>
              <a:ext uri="{FF2B5EF4-FFF2-40B4-BE49-F238E27FC236}">
                <a16:creationId xmlns:a16="http://schemas.microsoft.com/office/drawing/2014/main" id="{458F9421-E437-433E-ADF0-CBB362282880}"/>
              </a:ext>
            </a:extLst>
          </p:cNvPr>
          <p:cNvPicPr>
            <a:picLocks noChangeAspect="1"/>
          </p:cNvPicPr>
          <p:nvPr/>
        </p:nvPicPr>
        <p:blipFill>
          <a:blip r:embed="rId5">
            <a:alphaModFix amt="50000"/>
          </a:blip>
          <a:stretch>
            <a:fillRect/>
          </a:stretch>
        </p:blipFill>
        <p:spPr>
          <a:xfrm>
            <a:off x="2185541" y="934720"/>
            <a:ext cx="7820917" cy="3927736"/>
          </a:xfrm>
          <a:prstGeom prst="rect">
            <a:avLst/>
          </a:prstGeom>
          <a:effectLst>
            <a:outerShdw blurRad="50800" dist="38100" dir="2700000" algn="tl" rotWithShape="0">
              <a:schemeClr val="bg1">
                <a:alpha val="7000"/>
              </a:schemeClr>
            </a:outerShdw>
          </a:effectLst>
        </p:spPr>
      </p:pic>
      <p:pic>
        <p:nvPicPr>
          <p:cNvPr id="5" name="Picture 4">
            <a:extLst>
              <a:ext uri="{FF2B5EF4-FFF2-40B4-BE49-F238E27FC236}">
                <a16:creationId xmlns:a16="http://schemas.microsoft.com/office/drawing/2014/main" id="{83A8871C-D123-4D7C-9E4A-469CCE2C9388}"/>
              </a:ext>
            </a:extLst>
          </p:cNvPr>
          <p:cNvPicPr>
            <a:picLocks noChangeAspect="1"/>
          </p:cNvPicPr>
          <p:nvPr/>
        </p:nvPicPr>
        <p:blipFill rotWithShape="1">
          <a:blip r:embed="rId5"/>
          <a:srcRect b="61458"/>
          <a:stretch/>
        </p:blipFill>
        <p:spPr>
          <a:xfrm>
            <a:off x="1617204" y="934720"/>
            <a:ext cx="8957589" cy="173386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CB201B64-E82F-4544-ACA0-844EDAD01E62}"/>
              </a:ext>
            </a:extLst>
          </p:cNvPr>
          <p:cNvPicPr>
            <a:picLocks noChangeAspect="1"/>
          </p:cNvPicPr>
          <p:nvPr/>
        </p:nvPicPr>
        <p:blipFill rotWithShape="1">
          <a:blip r:embed="rId5"/>
          <a:srcRect t="55135" b="26451"/>
          <a:stretch/>
        </p:blipFill>
        <p:spPr>
          <a:xfrm>
            <a:off x="1617203" y="2748709"/>
            <a:ext cx="8957589" cy="82834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0170C2E-CDC9-4C73-AC95-DA34381C4997}"/>
              </a:ext>
            </a:extLst>
          </p:cNvPr>
          <p:cNvPicPr>
            <a:picLocks noChangeAspect="1"/>
          </p:cNvPicPr>
          <p:nvPr/>
        </p:nvPicPr>
        <p:blipFill>
          <a:blip r:embed="rId6"/>
          <a:stretch>
            <a:fillRect/>
          </a:stretch>
        </p:blipFill>
        <p:spPr>
          <a:xfrm>
            <a:off x="249778" y="3658626"/>
            <a:ext cx="5473290" cy="310348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35A4128A-6FB7-48B2-90F9-1FC3C0862D77}"/>
              </a:ext>
            </a:extLst>
          </p:cNvPr>
          <p:cNvPicPr>
            <a:picLocks noChangeAspect="1"/>
          </p:cNvPicPr>
          <p:nvPr/>
        </p:nvPicPr>
        <p:blipFill>
          <a:blip r:embed="rId7"/>
          <a:stretch>
            <a:fillRect/>
          </a:stretch>
        </p:blipFill>
        <p:spPr>
          <a:xfrm>
            <a:off x="5917939" y="3657170"/>
            <a:ext cx="6024282" cy="2115108"/>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674A5F0D-C239-44B9-9E70-F797AE3CF061}"/>
              </a:ext>
            </a:extLst>
          </p:cNvPr>
          <p:cNvSpPr>
            <a:spLocks noGrp="1"/>
          </p:cNvSpPr>
          <p:nvPr>
            <p:ph type="sldNum" sz="quarter" idx="12"/>
          </p:nvPr>
        </p:nvSpPr>
        <p:spPr/>
        <p:txBody>
          <a:bodyPr/>
          <a:lstStyle/>
          <a:p>
            <a:r>
              <a:rPr lang="en-NZ"/>
              <a:t>Page </a:t>
            </a:r>
            <a:fld id="{E7A10B82-D846-430E-9761-C8D436C83BF8}" type="slidenum">
              <a:rPr lang="en-NZ" smtClean="0"/>
              <a:pPr/>
              <a:t>60</a:t>
            </a:fld>
            <a:endParaRPr lang="en-NZ" dirty="0"/>
          </a:p>
        </p:txBody>
      </p:sp>
      <p:pic>
        <p:nvPicPr>
          <p:cNvPr id="7" name="Audio 6">
            <a:hlinkClick r:id="" action="ppaction://media"/>
            <a:extLst>
              <a:ext uri="{FF2B5EF4-FFF2-40B4-BE49-F238E27FC236}">
                <a16:creationId xmlns:a16="http://schemas.microsoft.com/office/drawing/2014/main" id="{B8D2BFCF-FDBE-41BA-A4A0-435CBFB21F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6568190"/>
      </p:ext>
    </p:extLst>
  </p:cSld>
  <p:clrMapOvr>
    <a:masterClrMapping/>
  </p:clrMapOvr>
  <mc:AlternateContent xmlns:mc="http://schemas.openxmlformats.org/markup-compatibility/2006" xmlns:p14="http://schemas.microsoft.com/office/powerpoint/2010/main">
    <mc:Choice Requires="p14">
      <p:transition p14:dur="0" advTm="3722"/>
    </mc:Choice>
    <mc:Fallback xmlns="">
      <p:transition advTm="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3" name="Title 1">
            <a:extLst>
              <a:ext uri="{FF2B5EF4-FFF2-40B4-BE49-F238E27FC236}">
                <a16:creationId xmlns:a16="http://schemas.microsoft.com/office/drawing/2014/main" id="{8A0A1FDD-A82B-4D3F-B935-63880B22BE7F}"/>
              </a:ext>
            </a:extLst>
          </p:cNvPr>
          <p:cNvSpPr txBox="1">
            <a:spLocks/>
          </p:cNvSpPr>
          <p:nvPr/>
        </p:nvSpPr>
        <p:spPr>
          <a:xfrm>
            <a:off x="457200" y="1464198"/>
            <a:ext cx="11277600"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dirty="0"/>
              <a:t>Summary</a:t>
            </a:r>
          </a:p>
        </p:txBody>
      </p:sp>
      <p:sp>
        <p:nvSpPr>
          <p:cNvPr id="4" name="Slide Number Placeholder 3">
            <a:extLst>
              <a:ext uri="{FF2B5EF4-FFF2-40B4-BE49-F238E27FC236}">
                <a16:creationId xmlns:a16="http://schemas.microsoft.com/office/drawing/2014/main" id="{DD8547DC-9208-4B3E-AB2A-B8F9A9601B4C}"/>
              </a:ext>
            </a:extLst>
          </p:cNvPr>
          <p:cNvSpPr>
            <a:spLocks noGrp="1"/>
          </p:cNvSpPr>
          <p:nvPr>
            <p:ph type="sldNum" sz="quarter" idx="12"/>
          </p:nvPr>
        </p:nvSpPr>
        <p:spPr/>
        <p:txBody>
          <a:bodyPr/>
          <a:lstStyle/>
          <a:p>
            <a:r>
              <a:rPr lang="en-NZ"/>
              <a:t>Page </a:t>
            </a:r>
            <a:fld id="{E7A10B82-D846-430E-9761-C8D436C83BF8}" type="slidenum">
              <a:rPr lang="en-NZ" smtClean="0"/>
              <a:pPr/>
              <a:t>61</a:t>
            </a:fld>
            <a:endParaRPr lang="en-NZ" dirty="0"/>
          </a:p>
        </p:txBody>
      </p:sp>
      <p:pic>
        <p:nvPicPr>
          <p:cNvPr id="5" name="Audio 4">
            <a:hlinkClick r:id="" action="ppaction://media"/>
            <a:extLst>
              <a:ext uri="{FF2B5EF4-FFF2-40B4-BE49-F238E27FC236}">
                <a16:creationId xmlns:a16="http://schemas.microsoft.com/office/drawing/2014/main" id="{10267014-A747-498D-96C9-9B6A40C077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7052886"/>
      </p:ext>
    </p:extLst>
  </p:cSld>
  <p:clrMapOvr>
    <a:masterClrMapping/>
  </p:clrMapOvr>
  <mc:AlternateContent xmlns:mc="http://schemas.openxmlformats.org/markup-compatibility/2006" xmlns:p14="http://schemas.microsoft.com/office/powerpoint/2010/main">
    <mc:Choice Requires="p14">
      <p:transition p14:dur="0" advTm="2623"/>
    </mc:Choice>
    <mc:Fallback xmlns="">
      <p:transition advTm="2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3" name="Title 1">
            <a:extLst>
              <a:ext uri="{FF2B5EF4-FFF2-40B4-BE49-F238E27FC236}">
                <a16:creationId xmlns:a16="http://schemas.microsoft.com/office/drawing/2014/main" id="{D5F697E5-1CDE-4C5E-AD4B-F0782F152425}"/>
              </a:ext>
            </a:extLst>
          </p:cNvPr>
          <p:cNvSpPr txBox="1">
            <a:spLocks/>
          </p:cNvSpPr>
          <p:nvPr/>
        </p:nvSpPr>
        <p:spPr>
          <a:xfrm>
            <a:off x="457200" y="1464198"/>
            <a:ext cx="11277600"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dirty="0"/>
              <a:t>Summary</a:t>
            </a:r>
          </a:p>
        </p:txBody>
      </p:sp>
      <p:sp>
        <p:nvSpPr>
          <p:cNvPr id="4" name="Title 1">
            <a:extLst>
              <a:ext uri="{FF2B5EF4-FFF2-40B4-BE49-F238E27FC236}">
                <a16:creationId xmlns:a16="http://schemas.microsoft.com/office/drawing/2014/main" id="{C5A91086-B8E7-41FD-82FD-DFF4EC7AF798}"/>
              </a:ext>
            </a:extLst>
          </p:cNvPr>
          <p:cNvSpPr txBox="1">
            <a:spLocks/>
          </p:cNvSpPr>
          <p:nvPr/>
        </p:nvSpPr>
        <p:spPr>
          <a:xfrm>
            <a:off x="1596614" y="2033793"/>
            <a:ext cx="9322398" cy="3982478"/>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marL="457200" indent="-457200" algn="l">
              <a:lnSpc>
                <a:spcPct val="150000"/>
              </a:lnSpc>
              <a:buFont typeface="Arial" panose="020B0604020202020204" pitchFamily="34" charset="0"/>
              <a:buChar char="•"/>
            </a:pPr>
            <a:r>
              <a:rPr lang="en-NZ" dirty="0"/>
              <a:t>NZS 4218 withdrawn</a:t>
            </a:r>
          </a:p>
          <a:p>
            <a:pPr marL="457200" indent="-457200" algn="l">
              <a:lnSpc>
                <a:spcPct val="150000"/>
              </a:lnSpc>
              <a:buFont typeface="Arial" panose="020B0604020202020204" pitchFamily="34" charset="0"/>
              <a:buChar char="•"/>
            </a:pPr>
            <a:r>
              <a:rPr lang="en-NZ" dirty="0"/>
              <a:t>Six Climate Zones, but paired for performance</a:t>
            </a:r>
          </a:p>
          <a:p>
            <a:pPr marL="457200" indent="-457200" algn="l">
              <a:lnSpc>
                <a:spcPct val="150000"/>
              </a:lnSpc>
              <a:buFont typeface="Arial" panose="020B0604020202020204" pitchFamily="34" charset="0"/>
              <a:buChar char="•"/>
            </a:pPr>
            <a:r>
              <a:rPr lang="en-NZ" dirty="0"/>
              <a:t>Effective from 29 November 2021</a:t>
            </a:r>
          </a:p>
          <a:p>
            <a:pPr marL="457200" indent="-457200" algn="l">
              <a:lnSpc>
                <a:spcPct val="150000"/>
              </a:lnSpc>
              <a:buFont typeface="Arial" panose="020B0604020202020204" pitchFamily="34" charset="0"/>
              <a:buChar char="•"/>
            </a:pPr>
            <a:r>
              <a:rPr lang="en-NZ" dirty="0"/>
              <a:t>Optional compliance until 3 November 2022</a:t>
            </a:r>
          </a:p>
        </p:txBody>
      </p:sp>
      <p:sp>
        <p:nvSpPr>
          <p:cNvPr id="5" name="Slide Number Placeholder 4">
            <a:extLst>
              <a:ext uri="{FF2B5EF4-FFF2-40B4-BE49-F238E27FC236}">
                <a16:creationId xmlns:a16="http://schemas.microsoft.com/office/drawing/2014/main" id="{D27D4AF7-8B4F-4FC4-93CF-CF54B5F136EE}"/>
              </a:ext>
            </a:extLst>
          </p:cNvPr>
          <p:cNvSpPr>
            <a:spLocks noGrp="1"/>
          </p:cNvSpPr>
          <p:nvPr>
            <p:ph type="sldNum" sz="quarter" idx="12"/>
          </p:nvPr>
        </p:nvSpPr>
        <p:spPr/>
        <p:txBody>
          <a:bodyPr/>
          <a:lstStyle/>
          <a:p>
            <a:r>
              <a:rPr lang="en-NZ"/>
              <a:t>Page </a:t>
            </a:r>
            <a:fld id="{E7A10B82-D846-430E-9761-C8D436C83BF8}" type="slidenum">
              <a:rPr lang="en-NZ" smtClean="0"/>
              <a:pPr/>
              <a:t>62</a:t>
            </a:fld>
            <a:endParaRPr lang="en-NZ" dirty="0"/>
          </a:p>
        </p:txBody>
      </p:sp>
      <p:pic>
        <p:nvPicPr>
          <p:cNvPr id="6" name="Audio 5">
            <a:hlinkClick r:id="" action="ppaction://media"/>
            <a:extLst>
              <a:ext uri="{FF2B5EF4-FFF2-40B4-BE49-F238E27FC236}">
                <a16:creationId xmlns:a16="http://schemas.microsoft.com/office/drawing/2014/main" id="{D15FE349-467E-470D-85B8-D64EC1E0D0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9920154"/>
      </p:ext>
    </p:extLst>
  </p:cSld>
  <p:clrMapOvr>
    <a:masterClrMapping/>
  </p:clrMapOvr>
  <mc:AlternateContent xmlns:mc="http://schemas.openxmlformats.org/markup-compatibility/2006" xmlns:p14="http://schemas.microsoft.com/office/powerpoint/2010/main">
    <mc:Choice Requires="p14">
      <p:transition p14:dur="0" advTm="16323"/>
    </mc:Choice>
    <mc:Fallback xmlns="">
      <p:transition advTm="16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3" name="Title 1">
            <a:extLst>
              <a:ext uri="{FF2B5EF4-FFF2-40B4-BE49-F238E27FC236}">
                <a16:creationId xmlns:a16="http://schemas.microsoft.com/office/drawing/2014/main" id="{D5F697E5-1CDE-4C5E-AD4B-F0782F152425}"/>
              </a:ext>
            </a:extLst>
          </p:cNvPr>
          <p:cNvSpPr txBox="1">
            <a:spLocks/>
          </p:cNvSpPr>
          <p:nvPr/>
        </p:nvSpPr>
        <p:spPr>
          <a:xfrm>
            <a:off x="457200" y="1464198"/>
            <a:ext cx="11277600"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dirty="0"/>
              <a:t>Summary</a:t>
            </a:r>
          </a:p>
        </p:txBody>
      </p:sp>
      <p:sp>
        <p:nvSpPr>
          <p:cNvPr id="4" name="Title 1">
            <a:extLst>
              <a:ext uri="{FF2B5EF4-FFF2-40B4-BE49-F238E27FC236}">
                <a16:creationId xmlns:a16="http://schemas.microsoft.com/office/drawing/2014/main" id="{C5A91086-B8E7-41FD-82FD-DFF4EC7AF798}"/>
              </a:ext>
            </a:extLst>
          </p:cNvPr>
          <p:cNvSpPr txBox="1">
            <a:spLocks/>
          </p:cNvSpPr>
          <p:nvPr/>
        </p:nvSpPr>
        <p:spPr>
          <a:xfrm>
            <a:off x="1596614" y="2033793"/>
            <a:ext cx="9322398" cy="3982478"/>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marL="457200" indent="-457200" algn="l">
              <a:lnSpc>
                <a:spcPct val="150000"/>
              </a:lnSpc>
              <a:buFont typeface="Arial" panose="020B0604020202020204" pitchFamily="34" charset="0"/>
              <a:buChar char="•"/>
            </a:pPr>
            <a:r>
              <a:rPr lang="en-NZ" dirty="0"/>
              <a:t>For Housing – H1/AS1, H1/VM1, </a:t>
            </a:r>
          </a:p>
          <a:p>
            <a:pPr algn="l">
              <a:lnSpc>
                <a:spcPct val="150000"/>
              </a:lnSpc>
            </a:pPr>
            <a:r>
              <a:rPr lang="en-NZ" dirty="0"/>
              <a:t>	- Zones 1 and 2 have a staged approach to 		  compliance through to November 2023 </a:t>
            </a:r>
          </a:p>
          <a:p>
            <a:pPr algn="l">
              <a:lnSpc>
                <a:spcPct val="150000"/>
              </a:lnSpc>
            </a:pPr>
            <a:r>
              <a:rPr lang="en-NZ" dirty="0"/>
              <a:t>	- then only high performing frames will be 	  	  compliant</a:t>
            </a:r>
          </a:p>
          <a:p>
            <a:pPr algn="l">
              <a:lnSpc>
                <a:spcPct val="150000"/>
              </a:lnSpc>
            </a:pPr>
            <a:r>
              <a:rPr lang="en-NZ" dirty="0"/>
              <a:t>	- and clear on clear IGU’s will not be compliant</a:t>
            </a:r>
          </a:p>
        </p:txBody>
      </p:sp>
      <p:sp>
        <p:nvSpPr>
          <p:cNvPr id="5" name="Slide Number Placeholder 4">
            <a:extLst>
              <a:ext uri="{FF2B5EF4-FFF2-40B4-BE49-F238E27FC236}">
                <a16:creationId xmlns:a16="http://schemas.microsoft.com/office/drawing/2014/main" id="{E62D7240-0564-493F-AE73-97A7BB546C29}"/>
              </a:ext>
            </a:extLst>
          </p:cNvPr>
          <p:cNvSpPr>
            <a:spLocks noGrp="1"/>
          </p:cNvSpPr>
          <p:nvPr>
            <p:ph type="sldNum" sz="quarter" idx="12"/>
          </p:nvPr>
        </p:nvSpPr>
        <p:spPr/>
        <p:txBody>
          <a:bodyPr/>
          <a:lstStyle/>
          <a:p>
            <a:r>
              <a:rPr lang="en-NZ"/>
              <a:t>Page </a:t>
            </a:r>
            <a:fld id="{E7A10B82-D846-430E-9761-C8D436C83BF8}" type="slidenum">
              <a:rPr lang="en-NZ" smtClean="0"/>
              <a:pPr/>
              <a:t>63</a:t>
            </a:fld>
            <a:endParaRPr lang="en-NZ" dirty="0"/>
          </a:p>
        </p:txBody>
      </p:sp>
      <p:pic>
        <p:nvPicPr>
          <p:cNvPr id="6" name="Audio 5">
            <a:hlinkClick r:id="" action="ppaction://media"/>
            <a:extLst>
              <a:ext uri="{FF2B5EF4-FFF2-40B4-BE49-F238E27FC236}">
                <a16:creationId xmlns:a16="http://schemas.microsoft.com/office/drawing/2014/main" id="{B8304D27-770E-490A-9EBB-F588A211B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2581038"/>
      </p:ext>
    </p:extLst>
  </p:cSld>
  <p:clrMapOvr>
    <a:masterClrMapping/>
  </p:clrMapOvr>
  <mc:AlternateContent xmlns:mc="http://schemas.openxmlformats.org/markup-compatibility/2006" xmlns:p14="http://schemas.microsoft.com/office/powerpoint/2010/main">
    <mc:Choice Requires="p14">
      <p:transition p14:dur="0" advTm="17778"/>
    </mc:Choice>
    <mc:Fallback xmlns="">
      <p:transition advTm="17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3" name="Title 1">
            <a:extLst>
              <a:ext uri="{FF2B5EF4-FFF2-40B4-BE49-F238E27FC236}">
                <a16:creationId xmlns:a16="http://schemas.microsoft.com/office/drawing/2014/main" id="{D5F697E5-1CDE-4C5E-AD4B-F0782F152425}"/>
              </a:ext>
            </a:extLst>
          </p:cNvPr>
          <p:cNvSpPr txBox="1">
            <a:spLocks/>
          </p:cNvSpPr>
          <p:nvPr/>
        </p:nvSpPr>
        <p:spPr>
          <a:xfrm>
            <a:off x="457200" y="1464198"/>
            <a:ext cx="11277600"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dirty="0"/>
              <a:t>Summary</a:t>
            </a:r>
          </a:p>
        </p:txBody>
      </p:sp>
      <p:sp>
        <p:nvSpPr>
          <p:cNvPr id="4" name="Title 1">
            <a:extLst>
              <a:ext uri="{FF2B5EF4-FFF2-40B4-BE49-F238E27FC236}">
                <a16:creationId xmlns:a16="http://schemas.microsoft.com/office/drawing/2014/main" id="{C5A91086-B8E7-41FD-82FD-DFF4EC7AF798}"/>
              </a:ext>
            </a:extLst>
          </p:cNvPr>
          <p:cNvSpPr txBox="1">
            <a:spLocks/>
          </p:cNvSpPr>
          <p:nvPr/>
        </p:nvSpPr>
        <p:spPr>
          <a:xfrm>
            <a:off x="1596614" y="2033793"/>
            <a:ext cx="9322398" cy="4459082"/>
          </a:xfrm>
          <a:prstGeom prst="rect">
            <a:avLst/>
          </a:prstGeom>
        </p:spPr>
        <p:txBody>
          <a:bodyPr vert="horz" lIns="91440" tIns="45720" rIns="91440" bIns="45720" rtlCol="0" anchor="t" anchorCtr="0">
            <a:normAutofit fontScale="92500" lnSpcReduction="10000"/>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marL="457200" indent="-457200" algn="l">
              <a:lnSpc>
                <a:spcPct val="160000"/>
              </a:lnSpc>
              <a:buFont typeface="Arial" panose="020B0604020202020204" pitchFamily="34" charset="0"/>
              <a:buChar char="•"/>
            </a:pPr>
            <a:r>
              <a:rPr lang="en-NZ" sz="3000" dirty="0"/>
              <a:t>For Housing – H1/AS1, H1/VM1, </a:t>
            </a:r>
          </a:p>
          <a:p>
            <a:pPr algn="l">
              <a:lnSpc>
                <a:spcPct val="160000"/>
              </a:lnSpc>
            </a:pPr>
            <a:r>
              <a:rPr lang="en-NZ" sz="3000" dirty="0"/>
              <a:t>	- Skylight performance to be calculated</a:t>
            </a:r>
          </a:p>
          <a:p>
            <a:pPr algn="l">
              <a:lnSpc>
                <a:spcPct val="160000"/>
              </a:lnSpc>
            </a:pPr>
            <a:r>
              <a:rPr lang="en-NZ" sz="3000" dirty="0"/>
              <a:t>	- Entrance door performance to be calculated</a:t>
            </a:r>
          </a:p>
          <a:p>
            <a:pPr algn="l">
              <a:lnSpc>
                <a:spcPct val="160000"/>
              </a:lnSpc>
            </a:pPr>
            <a:r>
              <a:rPr lang="en-NZ" sz="3000" dirty="0"/>
              <a:t>	- Compliance R-value via weighted average 	  houselot </a:t>
            </a:r>
          </a:p>
          <a:p>
            <a:pPr algn="l">
              <a:lnSpc>
                <a:spcPct val="160000"/>
              </a:lnSpc>
            </a:pPr>
            <a:r>
              <a:rPr lang="en-NZ" sz="3000" dirty="0"/>
              <a:t>	- Referencing European Standards	</a:t>
            </a:r>
          </a:p>
          <a:p>
            <a:pPr algn="l">
              <a:lnSpc>
                <a:spcPct val="150000"/>
              </a:lnSpc>
            </a:pPr>
            <a:r>
              <a:rPr lang="en-NZ" dirty="0"/>
              <a:t>	</a:t>
            </a:r>
          </a:p>
        </p:txBody>
      </p:sp>
      <p:sp>
        <p:nvSpPr>
          <p:cNvPr id="5" name="Slide Number Placeholder 4">
            <a:extLst>
              <a:ext uri="{FF2B5EF4-FFF2-40B4-BE49-F238E27FC236}">
                <a16:creationId xmlns:a16="http://schemas.microsoft.com/office/drawing/2014/main" id="{297E3174-7AA1-45FD-967D-AA5351FDE660}"/>
              </a:ext>
            </a:extLst>
          </p:cNvPr>
          <p:cNvSpPr>
            <a:spLocks noGrp="1"/>
          </p:cNvSpPr>
          <p:nvPr>
            <p:ph type="sldNum" sz="quarter" idx="12"/>
          </p:nvPr>
        </p:nvSpPr>
        <p:spPr/>
        <p:txBody>
          <a:bodyPr/>
          <a:lstStyle/>
          <a:p>
            <a:r>
              <a:rPr lang="en-NZ"/>
              <a:t>Page </a:t>
            </a:r>
            <a:fld id="{E7A10B82-D846-430E-9761-C8D436C83BF8}" type="slidenum">
              <a:rPr lang="en-NZ" smtClean="0"/>
              <a:pPr/>
              <a:t>64</a:t>
            </a:fld>
            <a:endParaRPr lang="en-NZ" dirty="0"/>
          </a:p>
        </p:txBody>
      </p:sp>
      <p:pic>
        <p:nvPicPr>
          <p:cNvPr id="8" name="Audio 7">
            <a:hlinkClick r:id="" action="ppaction://media"/>
            <a:extLst>
              <a:ext uri="{FF2B5EF4-FFF2-40B4-BE49-F238E27FC236}">
                <a16:creationId xmlns:a16="http://schemas.microsoft.com/office/drawing/2014/main" id="{D5191D8D-1DBD-4EDE-AA8C-2AD768567E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0406261"/>
      </p:ext>
    </p:extLst>
  </p:cSld>
  <p:clrMapOvr>
    <a:masterClrMapping/>
  </p:clrMapOvr>
  <mc:AlternateContent xmlns:mc="http://schemas.openxmlformats.org/markup-compatibility/2006" xmlns:p14="http://schemas.microsoft.com/office/powerpoint/2010/main">
    <mc:Choice Requires="p14">
      <p:transition p14:dur="0" advTm="12650"/>
    </mc:Choice>
    <mc:Fallback xmlns="">
      <p:transition advTm="1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3" name="Title 1">
            <a:extLst>
              <a:ext uri="{FF2B5EF4-FFF2-40B4-BE49-F238E27FC236}">
                <a16:creationId xmlns:a16="http://schemas.microsoft.com/office/drawing/2014/main" id="{D5F697E5-1CDE-4C5E-AD4B-F0782F152425}"/>
              </a:ext>
            </a:extLst>
          </p:cNvPr>
          <p:cNvSpPr txBox="1">
            <a:spLocks/>
          </p:cNvSpPr>
          <p:nvPr/>
        </p:nvSpPr>
        <p:spPr>
          <a:xfrm>
            <a:off x="457200" y="1464198"/>
            <a:ext cx="11277600" cy="569595"/>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dirty="0"/>
              <a:t>Summary</a:t>
            </a:r>
          </a:p>
        </p:txBody>
      </p:sp>
      <p:sp>
        <p:nvSpPr>
          <p:cNvPr id="4" name="Title 1">
            <a:extLst>
              <a:ext uri="{FF2B5EF4-FFF2-40B4-BE49-F238E27FC236}">
                <a16:creationId xmlns:a16="http://schemas.microsoft.com/office/drawing/2014/main" id="{C5A91086-B8E7-41FD-82FD-DFF4EC7AF798}"/>
              </a:ext>
            </a:extLst>
          </p:cNvPr>
          <p:cNvSpPr txBox="1">
            <a:spLocks/>
          </p:cNvSpPr>
          <p:nvPr/>
        </p:nvSpPr>
        <p:spPr>
          <a:xfrm>
            <a:off x="1596614" y="2033793"/>
            <a:ext cx="9322398" cy="3982478"/>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marL="457200" indent="-457200" algn="l">
              <a:lnSpc>
                <a:spcPct val="150000"/>
              </a:lnSpc>
              <a:buFont typeface="Arial" panose="020B0604020202020204" pitchFamily="34" charset="0"/>
              <a:buChar char="•"/>
            </a:pPr>
            <a:r>
              <a:rPr lang="en-NZ" dirty="0"/>
              <a:t>For Commercial – H1/AS2, H1/VM2, </a:t>
            </a:r>
          </a:p>
          <a:p>
            <a:pPr algn="l">
              <a:lnSpc>
                <a:spcPct val="150000"/>
              </a:lnSpc>
            </a:pPr>
            <a:r>
              <a:rPr lang="en-NZ" dirty="0"/>
              <a:t>	- R-value requirements now apply </a:t>
            </a:r>
          </a:p>
          <a:p>
            <a:pPr algn="l">
              <a:lnSpc>
                <a:spcPct val="150000"/>
              </a:lnSpc>
            </a:pPr>
            <a:r>
              <a:rPr lang="en-NZ" dirty="0"/>
              <a:t>	- No schedule in the Schedule Method</a:t>
            </a:r>
          </a:p>
          <a:p>
            <a:pPr algn="l">
              <a:lnSpc>
                <a:spcPct val="150000"/>
              </a:lnSpc>
            </a:pPr>
            <a:r>
              <a:rPr lang="en-NZ" dirty="0"/>
              <a:t>	- Compliance by calculation</a:t>
            </a:r>
          </a:p>
          <a:p>
            <a:pPr algn="l">
              <a:lnSpc>
                <a:spcPct val="150000"/>
              </a:lnSpc>
            </a:pPr>
            <a:r>
              <a:rPr lang="en-NZ" dirty="0"/>
              <a:t>	- Curtain wall excluded from H1/AS2, refer to </a:t>
            </a:r>
          </a:p>
          <a:p>
            <a:pPr algn="l">
              <a:lnSpc>
                <a:spcPct val="150000"/>
              </a:lnSpc>
            </a:pPr>
            <a:r>
              <a:rPr lang="en-NZ" dirty="0"/>
              <a:t>	  H1/VM2</a:t>
            </a:r>
          </a:p>
        </p:txBody>
      </p:sp>
      <p:sp>
        <p:nvSpPr>
          <p:cNvPr id="5" name="Slide Number Placeholder 4">
            <a:extLst>
              <a:ext uri="{FF2B5EF4-FFF2-40B4-BE49-F238E27FC236}">
                <a16:creationId xmlns:a16="http://schemas.microsoft.com/office/drawing/2014/main" id="{D2B8B523-04F8-4905-BD7F-3C852B5499AE}"/>
              </a:ext>
            </a:extLst>
          </p:cNvPr>
          <p:cNvSpPr>
            <a:spLocks noGrp="1"/>
          </p:cNvSpPr>
          <p:nvPr>
            <p:ph type="sldNum" sz="quarter" idx="12"/>
          </p:nvPr>
        </p:nvSpPr>
        <p:spPr/>
        <p:txBody>
          <a:bodyPr/>
          <a:lstStyle/>
          <a:p>
            <a:r>
              <a:rPr lang="en-NZ"/>
              <a:t>Page </a:t>
            </a:r>
            <a:fld id="{E7A10B82-D846-430E-9761-C8D436C83BF8}" type="slidenum">
              <a:rPr lang="en-NZ" smtClean="0"/>
              <a:pPr/>
              <a:t>65</a:t>
            </a:fld>
            <a:endParaRPr lang="en-NZ" dirty="0"/>
          </a:p>
        </p:txBody>
      </p:sp>
      <p:pic>
        <p:nvPicPr>
          <p:cNvPr id="6" name="Audio 5">
            <a:hlinkClick r:id="" action="ppaction://media"/>
            <a:extLst>
              <a:ext uri="{FF2B5EF4-FFF2-40B4-BE49-F238E27FC236}">
                <a16:creationId xmlns:a16="http://schemas.microsoft.com/office/drawing/2014/main" id="{DC5B0BF3-3EA0-46A1-9B24-485F9A2911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22104014"/>
      </p:ext>
    </p:extLst>
  </p:cSld>
  <p:clrMapOvr>
    <a:masterClrMapping/>
  </p:clrMapOvr>
  <mc:AlternateContent xmlns:mc="http://schemas.openxmlformats.org/markup-compatibility/2006" xmlns:p14="http://schemas.microsoft.com/office/powerpoint/2010/main">
    <mc:Choice Requires="p14">
      <p:transition p14:dur="0" advTm="19343"/>
    </mc:Choice>
    <mc:Fallback xmlns="">
      <p:transition advTm="1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3" name="Title 1">
            <a:extLst>
              <a:ext uri="{FF2B5EF4-FFF2-40B4-BE49-F238E27FC236}">
                <a16:creationId xmlns:a16="http://schemas.microsoft.com/office/drawing/2014/main" id="{D5F697E5-1CDE-4C5E-AD4B-F0782F152425}"/>
              </a:ext>
            </a:extLst>
          </p:cNvPr>
          <p:cNvSpPr txBox="1">
            <a:spLocks/>
          </p:cNvSpPr>
          <p:nvPr/>
        </p:nvSpPr>
        <p:spPr>
          <a:xfrm>
            <a:off x="457200" y="1901839"/>
            <a:ext cx="11277600" cy="386165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lang="en-NZ" sz="2800" b="1" kern="1200" dirty="0">
                <a:solidFill>
                  <a:srgbClr val="06282E"/>
                </a:solidFill>
                <a:latin typeface="Arial" panose="020B0604020202020204" pitchFamily="34" charset="0"/>
                <a:ea typeface="Verdana" panose="020B0604030504040204" pitchFamily="34" charset="0"/>
                <a:cs typeface="Arial" panose="020B0604020202020204" pitchFamily="34" charset="0"/>
              </a:defRPr>
            </a:lvl1pPr>
          </a:lstStyle>
          <a:p>
            <a:pPr algn="ctr"/>
            <a:r>
              <a:rPr lang="en-NZ" dirty="0"/>
              <a:t>Thank you</a:t>
            </a:r>
          </a:p>
          <a:p>
            <a:pPr algn="ctr"/>
            <a:endParaRPr lang="en-NZ" dirty="0"/>
          </a:p>
          <a:p>
            <a:pPr algn="ctr"/>
            <a:endParaRPr lang="en-NZ" dirty="0"/>
          </a:p>
          <a:p>
            <a:pPr algn="ctr"/>
            <a:r>
              <a:rPr lang="en-NZ" b="0" dirty="0"/>
              <a:t>If you have any comments or questions please contact,</a:t>
            </a:r>
          </a:p>
          <a:p>
            <a:pPr algn="ctr"/>
            <a:endParaRPr lang="en-NZ" dirty="0"/>
          </a:p>
          <a:p>
            <a:pPr algn="ctr"/>
            <a:r>
              <a:rPr lang="en-NZ" b="0" dirty="0"/>
              <a:t>Rob Campion at</a:t>
            </a:r>
          </a:p>
          <a:p>
            <a:pPr algn="ctr">
              <a:lnSpc>
                <a:spcPct val="150000"/>
              </a:lnSpc>
            </a:pPr>
            <a:r>
              <a:rPr lang="en-NZ" b="0" dirty="0"/>
              <a:t>robert.campion@wganz.org.nz</a:t>
            </a:r>
          </a:p>
        </p:txBody>
      </p:sp>
      <p:sp>
        <p:nvSpPr>
          <p:cNvPr id="4" name="Slide Number Placeholder 3">
            <a:extLst>
              <a:ext uri="{FF2B5EF4-FFF2-40B4-BE49-F238E27FC236}">
                <a16:creationId xmlns:a16="http://schemas.microsoft.com/office/drawing/2014/main" id="{BB0810FF-3466-4824-B0C8-F91D93190275}"/>
              </a:ext>
            </a:extLst>
          </p:cNvPr>
          <p:cNvSpPr>
            <a:spLocks noGrp="1"/>
          </p:cNvSpPr>
          <p:nvPr>
            <p:ph type="sldNum" sz="quarter" idx="12"/>
          </p:nvPr>
        </p:nvSpPr>
        <p:spPr/>
        <p:txBody>
          <a:bodyPr/>
          <a:lstStyle/>
          <a:p>
            <a:r>
              <a:rPr lang="en-NZ"/>
              <a:t>Page </a:t>
            </a:r>
            <a:fld id="{E7A10B82-D846-430E-9761-C8D436C83BF8}" type="slidenum">
              <a:rPr lang="en-NZ" smtClean="0"/>
              <a:pPr/>
              <a:t>66</a:t>
            </a:fld>
            <a:endParaRPr lang="en-NZ" dirty="0"/>
          </a:p>
        </p:txBody>
      </p:sp>
      <p:pic>
        <p:nvPicPr>
          <p:cNvPr id="7" name="Audio 6">
            <a:hlinkClick r:id="" action="ppaction://media"/>
            <a:extLst>
              <a:ext uri="{FF2B5EF4-FFF2-40B4-BE49-F238E27FC236}">
                <a16:creationId xmlns:a16="http://schemas.microsoft.com/office/drawing/2014/main" id="{C3B28CCC-6EA6-4439-BDFD-33C2AB7A35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7025206"/>
      </p:ext>
    </p:extLst>
  </p:cSld>
  <p:clrMapOvr>
    <a:masterClrMapping/>
  </p:clrMapOvr>
  <mc:AlternateContent xmlns:mc="http://schemas.openxmlformats.org/markup-compatibility/2006" xmlns:p14="http://schemas.microsoft.com/office/powerpoint/2010/main">
    <mc:Choice Requires="p14">
      <p:transition p14:dur="10" advTm="13931"/>
    </mc:Choice>
    <mc:Fallback xmlns="">
      <p:transition advTm="1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9E7D3E83-AD80-475F-AF56-792264A4393B}"/>
              </a:ext>
            </a:extLst>
          </p:cNvPr>
          <p:cNvPicPr>
            <a:picLocks noChangeAspect="1"/>
          </p:cNvPicPr>
          <p:nvPr/>
        </p:nvPicPr>
        <p:blipFill>
          <a:blip r:embed="rId5"/>
          <a:stretch>
            <a:fillRect/>
          </a:stretch>
        </p:blipFill>
        <p:spPr>
          <a:xfrm>
            <a:off x="303822" y="3363896"/>
            <a:ext cx="5474518" cy="323035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228E9CB-37C4-4DB3-90A3-DBCF4202EB3A}"/>
              </a:ext>
            </a:extLst>
          </p:cNvPr>
          <p:cNvPicPr>
            <a:picLocks noChangeAspect="1"/>
          </p:cNvPicPr>
          <p:nvPr/>
        </p:nvPicPr>
        <p:blipFill>
          <a:blip r:embed="rId6"/>
          <a:stretch>
            <a:fillRect/>
          </a:stretch>
        </p:blipFill>
        <p:spPr>
          <a:xfrm>
            <a:off x="3647252" y="467945"/>
            <a:ext cx="5474519" cy="329247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AAA76A3-DA5C-4CD3-A2D5-54A2E38AC781}"/>
              </a:ext>
            </a:extLst>
          </p:cNvPr>
          <p:cNvPicPr>
            <a:picLocks noChangeAspect="1"/>
          </p:cNvPicPr>
          <p:nvPr/>
        </p:nvPicPr>
        <p:blipFill>
          <a:blip r:embed="rId7"/>
          <a:stretch>
            <a:fillRect/>
          </a:stretch>
        </p:blipFill>
        <p:spPr>
          <a:xfrm>
            <a:off x="6395570" y="3200399"/>
            <a:ext cx="5625978" cy="3292476"/>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541BB655-F717-4244-96CA-37F43FD5C662}"/>
              </a:ext>
            </a:extLst>
          </p:cNvPr>
          <p:cNvSpPr>
            <a:spLocks noGrp="1"/>
          </p:cNvSpPr>
          <p:nvPr>
            <p:ph type="sldNum" sz="quarter" idx="12"/>
          </p:nvPr>
        </p:nvSpPr>
        <p:spPr/>
        <p:txBody>
          <a:bodyPr/>
          <a:lstStyle/>
          <a:p>
            <a:r>
              <a:rPr lang="en-NZ"/>
              <a:t>Page </a:t>
            </a:r>
            <a:fld id="{E7A10B82-D846-430E-9761-C8D436C83BF8}" type="slidenum">
              <a:rPr lang="en-NZ" smtClean="0"/>
              <a:pPr/>
              <a:t>7</a:t>
            </a:fld>
            <a:endParaRPr lang="en-NZ" dirty="0"/>
          </a:p>
        </p:txBody>
      </p:sp>
      <p:pic>
        <p:nvPicPr>
          <p:cNvPr id="14" name="Audio 13">
            <a:hlinkClick r:id="" action="ppaction://media"/>
            <a:extLst>
              <a:ext uri="{FF2B5EF4-FFF2-40B4-BE49-F238E27FC236}">
                <a16:creationId xmlns:a16="http://schemas.microsoft.com/office/drawing/2014/main" id="{9FC0D10F-56FA-490A-8A73-1883CADE84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98576083"/>
      </p:ext>
    </p:extLst>
  </p:cSld>
  <p:clrMapOvr>
    <a:masterClrMapping/>
  </p:clrMapOvr>
  <mc:AlternateContent xmlns:mc="http://schemas.openxmlformats.org/markup-compatibility/2006" xmlns:p14="http://schemas.microsoft.com/office/powerpoint/2010/main">
    <mc:Choice Requires="p14">
      <p:transition p14:dur="0" advTm="26053"/>
    </mc:Choice>
    <mc:Fallback xmlns="">
      <p:transition advTm="2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pic>
        <p:nvPicPr>
          <p:cNvPr id="5" name="Picture 4">
            <a:extLst>
              <a:ext uri="{FF2B5EF4-FFF2-40B4-BE49-F238E27FC236}">
                <a16:creationId xmlns:a16="http://schemas.microsoft.com/office/drawing/2014/main" id="{9E7D3E83-AD80-475F-AF56-792264A4393B}"/>
              </a:ext>
            </a:extLst>
          </p:cNvPr>
          <p:cNvPicPr>
            <a:picLocks noChangeAspect="1"/>
          </p:cNvPicPr>
          <p:nvPr/>
        </p:nvPicPr>
        <p:blipFill>
          <a:blip r:embed="rId5"/>
          <a:stretch>
            <a:fillRect/>
          </a:stretch>
        </p:blipFill>
        <p:spPr>
          <a:xfrm>
            <a:off x="303822" y="3363896"/>
            <a:ext cx="5474518" cy="323035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228E9CB-37C4-4DB3-90A3-DBCF4202EB3A}"/>
              </a:ext>
            </a:extLst>
          </p:cNvPr>
          <p:cNvPicPr>
            <a:picLocks noChangeAspect="1"/>
          </p:cNvPicPr>
          <p:nvPr/>
        </p:nvPicPr>
        <p:blipFill>
          <a:blip r:embed="rId6"/>
          <a:stretch>
            <a:fillRect/>
          </a:stretch>
        </p:blipFill>
        <p:spPr>
          <a:xfrm>
            <a:off x="3647252" y="467945"/>
            <a:ext cx="5474519" cy="329247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AAA76A3-DA5C-4CD3-A2D5-54A2E38AC781}"/>
              </a:ext>
            </a:extLst>
          </p:cNvPr>
          <p:cNvPicPr>
            <a:picLocks noChangeAspect="1"/>
          </p:cNvPicPr>
          <p:nvPr/>
        </p:nvPicPr>
        <p:blipFill>
          <a:blip r:embed="rId7"/>
          <a:stretch>
            <a:fillRect/>
          </a:stretch>
        </p:blipFill>
        <p:spPr>
          <a:xfrm>
            <a:off x="6395570" y="3200399"/>
            <a:ext cx="5625978" cy="3292476"/>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C972DBD8-EB6D-439B-AD25-7A5AEE4299A2}"/>
              </a:ext>
            </a:extLst>
          </p:cNvPr>
          <p:cNvPicPr>
            <a:picLocks noChangeAspect="1"/>
          </p:cNvPicPr>
          <p:nvPr/>
        </p:nvPicPr>
        <p:blipFill>
          <a:blip r:embed="rId8"/>
          <a:stretch>
            <a:fillRect/>
          </a:stretch>
        </p:blipFill>
        <p:spPr>
          <a:xfrm>
            <a:off x="1381573" y="930657"/>
            <a:ext cx="9410764" cy="5659530"/>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FC6DD246-B31F-4861-B5A6-3F5B72410BC0}"/>
              </a:ext>
            </a:extLst>
          </p:cNvPr>
          <p:cNvSpPr>
            <a:spLocks noGrp="1"/>
          </p:cNvSpPr>
          <p:nvPr>
            <p:ph type="sldNum" sz="quarter" idx="12"/>
          </p:nvPr>
        </p:nvSpPr>
        <p:spPr/>
        <p:txBody>
          <a:bodyPr/>
          <a:lstStyle/>
          <a:p>
            <a:r>
              <a:rPr lang="en-NZ"/>
              <a:t>Page </a:t>
            </a:r>
            <a:fld id="{E7A10B82-D846-430E-9761-C8D436C83BF8}" type="slidenum">
              <a:rPr lang="en-NZ" smtClean="0"/>
              <a:pPr/>
              <a:t>8</a:t>
            </a:fld>
            <a:endParaRPr lang="en-NZ" dirty="0"/>
          </a:p>
        </p:txBody>
      </p:sp>
      <p:pic>
        <p:nvPicPr>
          <p:cNvPr id="14" name="Audio 13">
            <a:hlinkClick r:id="" action="ppaction://media"/>
            <a:extLst>
              <a:ext uri="{FF2B5EF4-FFF2-40B4-BE49-F238E27FC236}">
                <a16:creationId xmlns:a16="http://schemas.microsoft.com/office/drawing/2014/main" id="{7D750E32-EADB-40A6-8113-1FFDF58C06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8829934"/>
      </p:ext>
    </p:extLst>
  </p:cSld>
  <p:clrMapOvr>
    <a:masterClrMapping/>
  </p:clrMapOvr>
  <mc:AlternateContent xmlns:mc="http://schemas.openxmlformats.org/markup-compatibility/2006" xmlns:p14="http://schemas.microsoft.com/office/powerpoint/2010/main">
    <mc:Choice Requires="p14">
      <p:transition p14:dur="0" advTm="23659"/>
    </mc:Choice>
    <mc:Fallback xmlns="">
      <p:transition advTm="23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4B9E5-C483-45DA-B72D-0BC4081E2687}"/>
              </a:ext>
            </a:extLst>
          </p:cNvPr>
          <p:cNvSpPr>
            <a:spLocks noGrp="1"/>
          </p:cNvSpPr>
          <p:nvPr>
            <p:ph type="title"/>
          </p:nvPr>
        </p:nvSpPr>
        <p:spPr/>
        <p:txBody>
          <a:bodyPr/>
          <a:lstStyle/>
          <a:p>
            <a:r>
              <a:rPr lang="en-NZ" dirty="0"/>
              <a:t>Clause H1 Update</a:t>
            </a:r>
          </a:p>
        </p:txBody>
      </p:sp>
      <p:sp>
        <p:nvSpPr>
          <p:cNvPr id="4" name="Slide Number Placeholder 1">
            <a:extLst>
              <a:ext uri="{FF2B5EF4-FFF2-40B4-BE49-F238E27FC236}">
                <a16:creationId xmlns:a16="http://schemas.microsoft.com/office/drawing/2014/main" id="{6BF2D25A-4C58-4377-9D14-E71A282E583E}"/>
              </a:ext>
            </a:extLst>
          </p:cNvPr>
          <p:cNvSpPr txBox="1">
            <a:spLocks/>
          </p:cNvSpPr>
          <p:nvPr/>
        </p:nvSpPr>
        <p:spPr>
          <a:xfrm>
            <a:off x="11399872" y="5676418"/>
            <a:ext cx="396000" cy="3960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E0E41E9-E887-49CF-A358-8367F0C34840}"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63BE23F-9223-484D-8285-0959040FD9F3}"/>
              </a:ext>
            </a:extLst>
          </p:cNvPr>
          <p:cNvPicPr>
            <a:picLocks noChangeAspect="1"/>
          </p:cNvPicPr>
          <p:nvPr/>
        </p:nvPicPr>
        <p:blipFill rotWithShape="1">
          <a:blip r:embed="rId5"/>
          <a:srcRect l="48543" t="5273" r="2577" b="8016"/>
          <a:stretch/>
        </p:blipFill>
        <p:spPr>
          <a:xfrm>
            <a:off x="9194169" y="2351266"/>
            <a:ext cx="2792889" cy="381005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C3225F8-E09D-4A37-B4EA-A744AFAE2084}"/>
              </a:ext>
            </a:extLst>
          </p:cNvPr>
          <p:cNvPicPr>
            <a:picLocks noChangeAspect="1"/>
          </p:cNvPicPr>
          <p:nvPr/>
        </p:nvPicPr>
        <p:blipFill>
          <a:blip r:embed="rId6"/>
          <a:stretch>
            <a:fillRect/>
          </a:stretch>
        </p:blipFill>
        <p:spPr>
          <a:xfrm>
            <a:off x="1024218" y="934720"/>
            <a:ext cx="8209139" cy="2930207"/>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23F54951-0FCD-4C84-BF01-667C1E6459E4}"/>
              </a:ext>
            </a:extLst>
          </p:cNvPr>
          <p:cNvSpPr/>
          <p:nvPr/>
        </p:nvSpPr>
        <p:spPr>
          <a:xfrm>
            <a:off x="1060484" y="2567651"/>
            <a:ext cx="8133685" cy="675410"/>
          </a:xfrm>
          <a:prstGeom prst="rect">
            <a:avLst/>
          </a:prstGeom>
          <a:noFill/>
          <a:ln w="31750">
            <a:solidFill>
              <a:srgbClr val="FF1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a:extLst>
              <a:ext uri="{FF2B5EF4-FFF2-40B4-BE49-F238E27FC236}">
                <a16:creationId xmlns:a16="http://schemas.microsoft.com/office/drawing/2014/main" id="{739886D9-E02D-4EE9-8DB0-859E127E076A}"/>
              </a:ext>
            </a:extLst>
          </p:cNvPr>
          <p:cNvPicPr>
            <a:picLocks noChangeAspect="1"/>
          </p:cNvPicPr>
          <p:nvPr/>
        </p:nvPicPr>
        <p:blipFill rotWithShape="1">
          <a:blip r:embed="rId7"/>
          <a:srcRect l="2549" t="50000"/>
          <a:stretch/>
        </p:blipFill>
        <p:spPr>
          <a:xfrm>
            <a:off x="1628550" y="4319579"/>
            <a:ext cx="7634583" cy="1115963"/>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54F3796C-219F-42D1-A6FD-34C6FDDDD5D8}"/>
              </a:ext>
            </a:extLst>
          </p:cNvPr>
          <p:cNvSpPr/>
          <p:nvPr/>
        </p:nvSpPr>
        <p:spPr>
          <a:xfrm>
            <a:off x="1740009" y="4662385"/>
            <a:ext cx="6661714" cy="296890"/>
          </a:xfrm>
          <a:prstGeom prst="rect">
            <a:avLst/>
          </a:prstGeom>
          <a:noFill/>
          <a:ln w="31750">
            <a:solidFill>
              <a:srgbClr val="FF19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Slide Number Placeholder 2">
            <a:extLst>
              <a:ext uri="{FF2B5EF4-FFF2-40B4-BE49-F238E27FC236}">
                <a16:creationId xmlns:a16="http://schemas.microsoft.com/office/drawing/2014/main" id="{38773081-49BF-454B-AB6D-D593E330A740}"/>
              </a:ext>
            </a:extLst>
          </p:cNvPr>
          <p:cNvSpPr>
            <a:spLocks noGrp="1"/>
          </p:cNvSpPr>
          <p:nvPr>
            <p:ph type="sldNum" sz="quarter" idx="12"/>
          </p:nvPr>
        </p:nvSpPr>
        <p:spPr/>
        <p:txBody>
          <a:bodyPr/>
          <a:lstStyle/>
          <a:p>
            <a:r>
              <a:rPr lang="en-NZ"/>
              <a:t>Page </a:t>
            </a:r>
            <a:fld id="{E7A10B82-D846-430E-9761-C8D436C83BF8}" type="slidenum">
              <a:rPr lang="en-NZ" smtClean="0"/>
              <a:pPr/>
              <a:t>9</a:t>
            </a:fld>
            <a:endParaRPr lang="en-NZ" dirty="0"/>
          </a:p>
        </p:txBody>
      </p:sp>
      <p:pic>
        <p:nvPicPr>
          <p:cNvPr id="12" name="Audio 11">
            <a:hlinkClick r:id="" action="ppaction://media"/>
            <a:extLst>
              <a:ext uri="{FF2B5EF4-FFF2-40B4-BE49-F238E27FC236}">
                <a16:creationId xmlns:a16="http://schemas.microsoft.com/office/drawing/2014/main" id="{1324D371-B748-4BEF-A2D9-6B0B86C41A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850777"/>
      </p:ext>
    </p:extLst>
  </p:cSld>
  <p:clrMapOvr>
    <a:masterClrMapping/>
  </p:clrMapOvr>
  <mc:AlternateContent xmlns:mc="http://schemas.openxmlformats.org/markup-compatibility/2006" xmlns:p14="http://schemas.microsoft.com/office/powerpoint/2010/main">
    <mc:Choice Requires="p14">
      <p:transition p14:dur="0" advTm="16627"/>
    </mc:Choice>
    <mc:Fallback xmlns="">
      <p:transition advTm="1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835C60A4E9F12478174922CB11534E2" ma:contentTypeVersion="13" ma:contentTypeDescription="Create a new document." ma:contentTypeScope="" ma:versionID="85752e97a0c2c517a958bd86a4f6c471">
  <xsd:schema xmlns:xsd="http://www.w3.org/2001/XMLSchema" xmlns:xs="http://www.w3.org/2001/XMLSchema" xmlns:p="http://schemas.microsoft.com/office/2006/metadata/properties" xmlns:ns2="fb9050cf-9b00-4353-a823-be54e797a058" xmlns:ns3="0b26d845-2d79-450a-b4c5-9daf784d4b78" targetNamespace="http://schemas.microsoft.com/office/2006/metadata/properties" ma:root="true" ma:fieldsID="9a9678b91b0a22d8c417093dc8de7129" ns2:_="" ns3:_="">
    <xsd:import namespace="fb9050cf-9b00-4353-a823-be54e797a058"/>
    <xsd:import namespace="0b26d845-2d79-450a-b4c5-9daf784d4b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9050cf-9b00-4353-a823-be54e797a0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b26d845-2d79-450a-b4c5-9daf784d4b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8EEA4B-B662-4AF3-A755-B70F0F0C6003}">
  <ds:schemaRefs>
    <ds:schemaRef ds:uri="http://schemas.microsoft.com/office/2006/documentManagement/types"/>
    <ds:schemaRef ds:uri="http://www.w3.org/XML/1998/namespace"/>
    <ds:schemaRef ds:uri="0b26d845-2d79-450a-b4c5-9daf784d4b78"/>
    <ds:schemaRef ds:uri="http://purl.org/dc/terms/"/>
    <ds:schemaRef ds:uri="fb9050cf-9b00-4353-a823-be54e797a058"/>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4B59684-0CE1-44F1-BC51-00D086294C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9050cf-9b00-4353-a823-be54e797a058"/>
    <ds:schemaRef ds:uri="0b26d845-2d79-450a-b4c5-9daf784d4b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9AAC9E-1868-46ED-9F22-BF8F0F1A2E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4229</TotalTime>
  <Words>3179</Words>
  <Application>Microsoft Macintosh PowerPoint</Application>
  <PresentationFormat>Widescreen</PresentationFormat>
  <Paragraphs>413</Paragraphs>
  <Slides>66</Slides>
  <Notes>66</Notes>
  <HiddenSlides>0</HiddenSlides>
  <MMClips>66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Arial Nova</vt:lpstr>
      <vt:lpstr>Calibri</vt:lpstr>
      <vt:lpstr>Gustan Light</vt:lpstr>
      <vt:lpstr>tahoma</vt:lpstr>
      <vt:lpstr>Office Theme</vt:lpstr>
      <vt:lpstr>Clause H1 Update 2021</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lpstr>Clause H1 Update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Campion</dc:creator>
  <cp:lastModifiedBy>Brett Francis</cp:lastModifiedBy>
  <cp:revision>3</cp:revision>
  <dcterms:created xsi:type="dcterms:W3CDTF">2021-10-27T02:29:21Z</dcterms:created>
  <dcterms:modified xsi:type="dcterms:W3CDTF">2021-12-09T01:47:13Z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0x010100E835C60A4E9F12478174922CB11534E2</vt:lpwstr>
  </property>
</Properties>
</file>